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2" r:id="rId2"/>
    <p:sldId id="347" r:id="rId3"/>
    <p:sldId id="348" r:id="rId4"/>
    <p:sldId id="316" r:id="rId5"/>
    <p:sldId id="334" r:id="rId6"/>
    <p:sldId id="314" r:id="rId7"/>
    <p:sldId id="335" r:id="rId8"/>
    <p:sldId id="315" r:id="rId9"/>
    <p:sldId id="336" r:id="rId10"/>
    <p:sldId id="349" r:id="rId11"/>
    <p:sldId id="317" r:id="rId12"/>
    <p:sldId id="337" r:id="rId13"/>
    <p:sldId id="324" r:id="rId14"/>
    <p:sldId id="338" r:id="rId15"/>
    <p:sldId id="350" r:id="rId16"/>
    <p:sldId id="325" r:id="rId17"/>
    <p:sldId id="339" r:id="rId18"/>
    <p:sldId id="329" r:id="rId19"/>
    <p:sldId id="340" r:id="rId20"/>
    <p:sldId id="330" r:id="rId21"/>
    <p:sldId id="341" r:id="rId22"/>
    <p:sldId id="351" r:id="rId23"/>
    <p:sldId id="331" r:id="rId24"/>
    <p:sldId id="342" r:id="rId25"/>
    <p:sldId id="332" r:id="rId26"/>
    <p:sldId id="343" r:id="rId27"/>
    <p:sldId id="333" r:id="rId28"/>
    <p:sldId id="344" r:id="rId29"/>
    <p:sldId id="326" r:id="rId30"/>
    <p:sldId id="345" r:id="rId31"/>
    <p:sldId id="352" r:id="rId32"/>
    <p:sldId id="327" r:id="rId33"/>
    <p:sldId id="346" r:id="rId34"/>
    <p:sldId id="353" r:id="rId35"/>
    <p:sldId id="328" r:id="rId36"/>
    <p:sldId id="354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B8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49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B5D1F-954C-F58E-A000-1D08D65666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C705BB-CFFC-709E-75AA-E75F2A1F14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C9F8C1-EE68-4BC0-345B-0B1588891B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3900A-B788-40C4-B817-7ADBC6C000B6}" type="datetimeFigureOut">
              <a:rPr lang="en-GB" smtClean="0"/>
              <a:t>23/06/2023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50EA7A-C49F-1A49-4C24-52B32F01C0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0C343A-5295-B660-84BE-C1EF041404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AB782-9F54-451E-8F54-15E799CA9C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1122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192048-AA4E-4FDE-8ABE-47B3BD6160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49F7B2-9467-C12F-1B67-7B78F3247B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B311B1-9B4B-A2EF-95B9-38E20787FC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3900A-B788-40C4-B817-7ADBC6C000B6}" type="datetimeFigureOut">
              <a:rPr lang="en-GB" smtClean="0"/>
              <a:t>23/06/2023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029E78-3141-CB6A-D526-99B9D9D16E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52BE67-DA38-777B-4ABD-29D8028A0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AB782-9F54-451E-8F54-15E799CA9C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9847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8FE0C7D-7E40-2D51-8E04-3503C039B1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128ABE-BD42-51FC-7F07-CEA239DE3B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9C73E7-4277-AA18-3A7D-DB801240E2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3900A-B788-40C4-B817-7ADBC6C000B6}" type="datetimeFigureOut">
              <a:rPr lang="en-GB" smtClean="0"/>
              <a:t>23/06/2023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A27A51-B285-115B-BFA0-92A7D0BCBD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ED2B4E-52E7-74BF-8502-A82A71E1A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AB782-9F54-451E-8F54-15E799CA9C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55565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272A7B-6482-2EA7-2006-62B342883C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115341-91F8-E0F0-4999-1CD99CD599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AE479A-BC98-E47A-3097-5838B68DD4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3900A-B788-40C4-B817-7ADBC6C000B6}" type="datetimeFigureOut">
              <a:rPr lang="en-GB" smtClean="0"/>
              <a:t>23/06/2023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BB7F9E-79A7-DEF6-A5D9-495B35226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52F11C-4B14-4FC4-35FC-0A47F46DD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AB782-9F54-451E-8F54-15E799CA9C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22013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548D4B-6DE2-E1A7-4EB5-B0B80265AA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6B0C07-E336-E3FD-1D15-40E971A3B6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F7E958-1E29-982E-3BF7-8469EAE59B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3900A-B788-40C4-B817-7ADBC6C000B6}" type="datetimeFigureOut">
              <a:rPr lang="en-GB" smtClean="0"/>
              <a:t>23/06/2023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6512BC-C5B3-B000-1F0B-AAA08C37C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914382-CC55-6832-A6F1-D20D930ED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AB782-9F54-451E-8F54-15E799CA9C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27649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042D3B-596E-98E4-6445-1973A576F9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88DE5D-F88C-122A-E8BD-24EF45D636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C019DB-EE95-607B-479B-F9F3563ABF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54BC1C-A56D-D18A-EBB5-B62B0D037D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3900A-B788-40C4-B817-7ADBC6C000B6}" type="datetimeFigureOut">
              <a:rPr lang="en-GB" smtClean="0"/>
              <a:t>23/06/2023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FCD0B2-6D25-1FA1-B9CB-2574A9EBA0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8BAD74-CC5E-7FB3-FA0C-3D05E8393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AB782-9F54-451E-8F54-15E799CA9C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04601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C4617-D4AA-B137-669B-D9B773471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832B08-4695-56FC-C32D-624491C869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F313CC-36C8-598A-BDA0-C779BB1A11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78EB072-5CD8-AE3C-D770-902E118957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F7FE1AB-E20B-00D6-722C-4BCD007FE5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BA6A5C3-5237-0DD5-11D8-0FAE0A8562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3900A-B788-40C4-B817-7ADBC6C000B6}" type="datetimeFigureOut">
              <a:rPr lang="en-GB" smtClean="0"/>
              <a:t>23/06/2023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6A340A9-21FB-168B-2444-4076D8A00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30C231C-2BB4-5F28-279D-99250F71A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AB782-9F54-451E-8F54-15E799CA9C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80590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D35F45-DB2B-6A6A-9D02-9779B296D5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D2A598-3D18-4192-CF73-036E3F0397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3900A-B788-40C4-B817-7ADBC6C000B6}" type="datetimeFigureOut">
              <a:rPr lang="en-GB" smtClean="0"/>
              <a:t>23/06/2023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77AFB8-E0C4-3417-A431-E8AA628B1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FAA7C9-B5C8-459B-543B-0767AE5D9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AB782-9F54-451E-8F54-15E799CA9C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21248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433A19-3854-52E0-F2B2-6277A49F1E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3900A-B788-40C4-B817-7ADBC6C000B6}" type="datetimeFigureOut">
              <a:rPr lang="en-GB" smtClean="0"/>
              <a:t>23/06/2023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BBCF4FE-A533-5542-C676-7B5D23765A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3E8CFA-40E9-F634-F769-BD23824A4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AB782-9F54-451E-8F54-15E799CA9C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30191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54C039-31BA-B246-7E94-E0679A9FA5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024A6B-9F6F-58D4-16B7-AF231B49DC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27E7BF-B4D5-E6BC-D659-890765C8C3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85453F-CB0B-74EB-BF2C-DBCD514D57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3900A-B788-40C4-B817-7ADBC6C000B6}" type="datetimeFigureOut">
              <a:rPr lang="en-GB" smtClean="0"/>
              <a:t>23/06/2023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45E880-812E-A7A2-1C24-C80229924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F5D17D-E973-6A6C-152F-FC40B315C5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AB782-9F54-451E-8F54-15E799CA9C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72401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695CD-604F-D5F7-9F35-A4479AB10B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8AC9648-BE6C-08C6-B162-E7E8284DCA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85272C-508D-E5CB-28DE-65C4881EC8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B69EAC-4560-AD46-2ED9-96F0EAB5E7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3900A-B788-40C4-B817-7ADBC6C000B6}" type="datetimeFigureOut">
              <a:rPr lang="en-GB" smtClean="0"/>
              <a:t>23/06/2023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C695A8-B3A9-DE03-65BA-F1FDAC037C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1F75F5-0637-C429-F68D-4B54CC5A3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AB782-9F54-451E-8F54-15E799CA9C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97354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C227207-200D-115D-2635-D1B664579E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A650F2-8946-86DE-87C8-5DA154DE9F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0699D5-0A1A-EC70-6519-11AAC96C4C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D3900A-B788-40C4-B817-7ADBC6C000B6}" type="datetimeFigureOut">
              <a:rPr lang="en-GB" smtClean="0"/>
              <a:t>23/06/2023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AF6942-3ED3-3681-16FF-C663D7F62B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D388BF-037E-20D8-7810-C2BAB10EC4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0AB782-9F54-451E-8F54-15E799CA9C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346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2.png"/><Relationship Id="rId7" Type="http://schemas.openxmlformats.org/officeDocument/2006/relationships/image" Target="../media/image11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9.jpeg"/><Relationship Id="rId4" Type="http://schemas.openxmlformats.org/officeDocument/2006/relationships/image" Target="../media/image10.jpeg"/><Relationship Id="rId9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10.jpeg"/><Relationship Id="rId7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2.jpeg"/><Relationship Id="rId4" Type="http://schemas.openxmlformats.org/officeDocument/2006/relationships/image" Target="../media/image9.jpeg"/><Relationship Id="rId9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18.png"/><Relationship Id="rId7" Type="http://schemas.openxmlformats.org/officeDocument/2006/relationships/image" Target="../media/image12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10.jpeg"/><Relationship Id="rId4" Type="http://schemas.openxmlformats.org/officeDocument/2006/relationships/image" Target="../media/image2.png"/><Relationship Id="rId9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10.jpeg"/><Relationship Id="rId7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2.jpeg"/><Relationship Id="rId4" Type="http://schemas.openxmlformats.org/officeDocument/2006/relationships/image" Target="../media/image9.jpeg"/><Relationship Id="rId9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9.jpeg"/><Relationship Id="rId7" Type="http://schemas.openxmlformats.org/officeDocument/2006/relationships/image" Target="../media/image11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0.jpeg"/><Relationship Id="rId4" Type="http://schemas.openxmlformats.org/officeDocument/2006/relationships/image" Target="../media/image2.png"/><Relationship Id="rId9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2.png"/><Relationship Id="rId7" Type="http://schemas.openxmlformats.org/officeDocument/2006/relationships/image" Target="../media/image11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9.jpeg"/><Relationship Id="rId4" Type="http://schemas.openxmlformats.org/officeDocument/2006/relationships/image" Target="../media/image10.jpeg"/><Relationship Id="rId9" Type="http://schemas.openxmlformats.org/officeDocument/2006/relationships/image" Target="../media/image13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12.jpeg"/><Relationship Id="rId7" Type="http://schemas.openxmlformats.org/officeDocument/2006/relationships/image" Target="../media/image11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10.jpeg"/><Relationship Id="rId4" Type="http://schemas.openxmlformats.org/officeDocument/2006/relationships/image" Target="../media/image2.png"/><Relationship Id="rId9" Type="http://schemas.openxmlformats.org/officeDocument/2006/relationships/image" Target="../media/image13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2.png"/><Relationship Id="rId7" Type="http://schemas.openxmlformats.org/officeDocument/2006/relationships/image" Target="../media/image11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9.jpeg"/><Relationship Id="rId4" Type="http://schemas.openxmlformats.org/officeDocument/2006/relationships/image" Target="../media/image10.jpeg"/><Relationship Id="rId9" Type="http://schemas.openxmlformats.org/officeDocument/2006/relationships/image" Target="../media/image13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9.jpeg"/><Relationship Id="rId7" Type="http://schemas.openxmlformats.org/officeDocument/2006/relationships/image" Target="../media/image11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0.jpeg"/><Relationship Id="rId4" Type="http://schemas.openxmlformats.org/officeDocument/2006/relationships/image" Target="../media/image2.png"/><Relationship Id="rId9" Type="http://schemas.openxmlformats.org/officeDocument/2006/relationships/image" Target="../media/image1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2.png"/><Relationship Id="rId7" Type="http://schemas.openxmlformats.org/officeDocument/2006/relationships/image" Target="../media/image11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9.jpeg"/><Relationship Id="rId4" Type="http://schemas.openxmlformats.org/officeDocument/2006/relationships/image" Target="../media/image10.jpeg"/><Relationship Id="rId9" Type="http://schemas.openxmlformats.org/officeDocument/2006/relationships/image" Target="../media/image13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2.png"/><Relationship Id="rId7" Type="http://schemas.openxmlformats.org/officeDocument/2006/relationships/image" Target="../media/image11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9.jpeg"/><Relationship Id="rId4" Type="http://schemas.openxmlformats.org/officeDocument/2006/relationships/image" Target="../media/image10.jpeg"/><Relationship Id="rId9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2.png"/><Relationship Id="rId7" Type="http://schemas.openxmlformats.org/officeDocument/2006/relationships/image" Target="../media/image11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9.jpeg"/><Relationship Id="rId4" Type="http://schemas.openxmlformats.org/officeDocument/2006/relationships/image" Target="../media/image10.jpeg"/><Relationship Id="rId9" Type="http://schemas.openxmlformats.org/officeDocument/2006/relationships/image" Target="../media/image13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10.jpeg"/><Relationship Id="rId7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2.jpeg"/><Relationship Id="rId4" Type="http://schemas.openxmlformats.org/officeDocument/2006/relationships/image" Target="../media/image9.jpeg"/><Relationship Id="rId9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2.png"/><Relationship Id="rId7" Type="http://schemas.openxmlformats.org/officeDocument/2006/relationships/image" Target="../media/image8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2.jpeg"/><Relationship Id="rId4" Type="http://schemas.openxmlformats.org/officeDocument/2006/relationships/image" Target="../media/image10.jpeg"/><Relationship Id="rId9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2.png"/><Relationship Id="rId7" Type="http://schemas.openxmlformats.org/officeDocument/2006/relationships/image" Target="../media/image1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9.jpeg"/><Relationship Id="rId4" Type="http://schemas.openxmlformats.org/officeDocument/2006/relationships/image" Target="../media/image10.jpeg"/><Relationship Id="rId9" Type="http://schemas.openxmlformats.org/officeDocument/2006/relationships/image" Target="../media/image13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11.jpeg"/><Relationship Id="rId7" Type="http://schemas.openxmlformats.org/officeDocument/2006/relationships/image" Target="../media/image12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10.jpeg"/><Relationship Id="rId4" Type="http://schemas.openxmlformats.org/officeDocument/2006/relationships/image" Target="../media/image2.png"/><Relationship Id="rId9" Type="http://schemas.openxmlformats.org/officeDocument/2006/relationships/image" Target="../media/image13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2.png"/><Relationship Id="rId7" Type="http://schemas.openxmlformats.org/officeDocument/2006/relationships/image" Target="../media/image11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9.jpeg"/><Relationship Id="rId4" Type="http://schemas.openxmlformats.org/officeDocument/2006/relationships/image" Target="../media/image10.jpeg"/><Relationship Id="rId9" Type="http://schemas.openxmlformats.org/officeDocument/2006/relationships/image" Target="../media/image13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12.jpeg"/><Relationship Id="rId7" Type="http://schemas.openxmlformats.org/officeDocument/2006/relationships/image" Target="../media/image11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10.jpeg"/><Relationship Id="rId4" Type="http://schemas.openxmlformats.org/officeDocument/2006/relationships/image" Target="../media/image2.png"/><Relationship Id="rId9" Type="http://schemas.openxmlformats.org/officeDocument/2006/relationships/image" Target="../media/image13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10.jpeg"/><Relationship Id="rId7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2.jpeg"/><Relationship Id="rId4" Type="http://schemas.openxmlformats.org/officeDocument/2006/relationships/image" Target="../media/image9.jpeg"/><Relationship Id="rId9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9.jpeg"/><Relationship Id="rId7" Type="http://schemas.openxmlformats.org/officeDocument/2006/relationships/image" Target="../media/image12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2.png"/><Relationship Id="rId7" Type="http://schemas.openxmlformats.org/officeDocument/2006/relationships/image" Target="../media/image8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2.jpeg"/><Relationship Id="rId4" Type="http://schemas.openxmlformats.org/officeDocument/2006/relationships/image" Target="../media/image10.jpeg"/><Relationship Id="rId9" Type="http://schemas.openxmlformats.org/officeDocument/2006/relationships/image" Target="../media/image28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2.png"/><Relationship Id="rId7" Type="http://schemas.openxmlformats.org/officeDocument/2006/relationships/image" Target="../media/image11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9.jpeg"/><Relationship Id="rId4" Type="http://schemas.openxmlformats.org/officeDocument/2006/relationships/image" Target="../media/image10.jpeg"/><Relationship Id="rId9" Type="http://schemas.openxmlformats.org/officeDocument/2006/relationships/image" Target="../media/image13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10.jpeg"/><Relationship Id="rId7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2.jpeg"/><Relationship Id="rId4" Type="http://schemas.openxmlformats.org/officeDocument/2006/relationships/image" Target="../media/image9.jpeg"/><Relationship Id="rId9" Type="http://schemas.openxmlformats.org/officeDocument/2006/relationships/image" Target="../media/image3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2.png"/><Relationship Id="rId7" Type="http://schemas.openxmlformats.org/officeDocument/2006/relationships/image" Target="../media/image8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2.jpeg"/><Relationship Id="rId4" Type="http://schemas.openxmlformats.org/officeDocument/2006/relationships/image" Target="../media/image10.jpeg"/><Relationship Id="rId9" Type="http://schemas.openxmlformats.org/officeDocument/2006/relationships/image" Target="../media/image3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2.png"/><Relationship Id="rId7" Type="http://schemas.openxmlformats.org/officeDocument/2006/relationships/image" Target="../media/image11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9.jpeg"/><Relationship Id="rId4" Type="http://schemas.openxmlformats.org/officeDocument/2006/relationships/image" Target="../media/image10.jpeg"/><Relationship Id="rId9" Type="http://schemas.openxmlformats.org/officeDocument/2006/relationships/image" Target="../media/image13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2.png"/><Relationship Id="rId7" Type="http://schemas.openxmlformats.org/officeDocument/2006/relationships/image" Target="../media/image11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9.jpeg"/><Relationship Id="rId4" Type="http://schemas.openxmlformats.org/officeDocument/2006/relationships/image" Target="../media/image10.jpeg"/><Relationship Id="rId9" Type="http://schemas.openxmlformats.org/officeDocument/2006/relationships/image" Target="../media/image1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Relationship Id="rId9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10.jpeg"/><Relationship Id="rId7" Type="http://schemas.openxmlformats.org/officeDocument/2006/relationships/image" Target="../media/image9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11.jpeg"/><Relationship Id="rId4" Type="http://schemas.openxmlformats.org/officeDocument/2006/relationships/image" Target="../media/image2.png"/><Relationship Id="rId9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2.png"/><Relationship Id="rId7" Type="http://schemas.openxmlformats.org/officeDocument/2006/relationships/image" Target="../media/image11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9.jpeg"/><Relationship Id="rId4" Type="http://schemas.openxmlformats.org/officeDocument/2006/relationships/image" Target="../media/image10.jpeg"/><Relationship Id="rId9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12.jpeg"/><Relationship Id="rId7" Type="http://schemas.openxmlformats.org/officeDocument/2006/relationships/image" Target="../media/image9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2.png"/><Relationship Id="rId4" Type="http://schemas.openxmlformats.org/officeDocument/2006/relationships/image" Target="../media/image11.jpeg"/><Relationship Id="rId9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10.jpeg"/><Relationship Id="rId7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2.jpeg"/><Relationship Id="rId4" Type="http://schemas.openxmlformats.org/officeDocument/2006/relationships/image" Target="../media/image9.jpeg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9.jpeg"/><Relationship Id="rId7" Type="http://schemas.openxmlformats.org/officeDocument/2006/relationships/image" Target="../media/image11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0.jpeg"/><Relationship Id="rId4" Type="http://schemas.openxmlformats.org/officeDocument/2006/relationships/image" Target="../media/image2.png"/><Relationship Id="rId9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ow to Use the 5 Tools of Leadership » Community | GovLoop">
            <a:extLst>
              <a:ext uri="{FF2B5EF4-FFF2-40B4-BE49-F238E27FC236}">
                <a16:creationId xmlns:a16="http://schemas.microsoft.com/office/drawing/2014/main" id="{6655C927-2602-5A24-ED9E-57184C0086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93"/>
          <a:stretch/>
        </p:blipFill>
        <p:spPr bwMode="auto">
          <a:xfrm>
            <a:off x="995579" y="1702965"/>
            <a:ext cx="11196421" cy="5139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oogle Shape;85;p1">
            <a:extLst>
              <a:ext uri="{FF2B5EF4-FFF2-40B4-BE49-F238E27FC236}">
                <a16:creationId xmlns:a16="http://schemas.microsoft.com/office/drawing/2014/main" id="{B1CF003D-3D59-EC49-C89F-4F9178051565}"/>
              </a:ext>
            </a:extLst>
          </p:cNvPr>
          <p:cNvSpPr/>
          <p:nvPr/>
        </p:nvSpPr>
        <p:spPr>
          <a:xfrm>
            <a:off x="0" y="0"/>
            <a:ext cx="1134836" cy="6858000"/>
          </a:xfrm>
          <a:prstGeom prst="rect">
            <a:avLst/>
          </a:prstGeom>
          <a:solidFill>
            <a:srgbClr val="162B6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Google Shape;86;p1">
            <a:extLst>
              <a:ext uri="{FF2B5EF4-FFF2-40B4-BE49-F238E27FC236}">
                <a16:creationId xmlns:a16="http://schemas.microsoft.com/office/drawing/2014/main" id="{C40B94B8-DFBB-FD97-ABAE-A43DB8FC65A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2165" y="244928"/>
            <a:ext cx="898372" cy="42732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87;p1">
            <a:extLst>
              <a:ext uri="{FF2B5EF4-FFF2-40B4-BE49-F238E27FC236}">
                <a16:creationId xmlns:a16="http://schemas.microsoft.com/office/drawing/2014/main" id="{8685B4D3-E5F0-C8C8-6CF9-3CE614DADD72}"/>
              </a:ext>
            </a:extLst>
          </p:cNvPr>
          <p:cNvSpPr/>
          <p:nvPr/>
        </p:nvSpPr>
        <p:spPr>
          <a:xfrm>
            <a:off x="122165" y="244928"/>
            <a:ext cx="898372" cy="427323"/>
          </a:xfrm>
          <a:prstGeom prst="rect">
            <a:avLst/>
          </a:prstGeom>
          <a:noFill/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88;p1">
            <a:extLst>
              <a:ext uri="{FF2B5EF4-FFF2-40B4-BE49-F238E27FC236}">
                <a16:creationId xmlns:a16="http://schemas.microsoft.com/office/drawing/2014/main" id="{38F18CC4-0D11-C509-2405-6F5BBEC69953}"/>
              </a:ext>
            </a:extLst>
          </p:cNvPr>
          <p:cNvSpPr txBox="1"/>
          <p:nvPr/>
        </p:nvSpPr>
        <p:spPr>
          <a:xfrm rot="-5400000">
            <a:off x="-2595085" y="3534294"/>
            <a:ext cx="618574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power of tools to </a:t>
            </a:r>
            <a:r>
              <a:rPr lang="en-GB" sz="2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transform lives</a:t>
            </a:r>
            <a:endParaRPr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D7928B8-7B6E-C869-351B-ECBCD677A570}"/>
              </a:ext>
            </a:extLst>
          </p:cNvPr>
          <p:cNvSpPr txBox="1"/>
          <p:nvPr/>
        </p:nvSpPr>
        <p:spPr>
          <a:xfrm>
            <a:off x="1665034" y="584799"/>
            <a:ext cx="85335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b="1">
                <a:solidFill>
                  <a:schemeClr val="accent1">
                    <a:lumMod val="75000"/>
                  </a:schemeClr>
                </a:solidFill>
              </a:rPr>
              <a:t>Name that tool</a:t>
            </a:r>
            <a:endParaRPr lang="en-GB" sz="72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98326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ow to Get Started in Woodturning">
            <a:extLst>
              <a:ext uri="{FF2B5EF4-FFF2-40B4-BE49-F238E27FC236}">
                <a16:creationId xmlns:a16="http://schemas.microsoft.com/office/drawing/2014/main" id="{E590DC03-94CB-30B2-DCB3-4098BC826F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78"/>
          <a:stretch/>
        </p:blipFill>
        <p:spPr bwMode="auto">
          <a:xfrm>
            <a:off x="1100346" y="0"/>
            <a:ext cx="929033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oogle Shape;85;p1">
            <a:extLst>
              <a:ext uri="{FF2B5EF4-FFF2-40B4-BE49-F238E27FC236}">
                <a16:creationId xmlns:a16="http://schemas.microsoft.com/office/drawing/2014/main" id="{B1CF003D-3D59-EC49-C89F-4F9178051565}"/>
              </a:ext>
            </a:extLst>
          </p:cNvPr>
          <p:cNvSpPr/>
          <p:nvPr/>
        </p:nvSpPr>
        <p:spPr>
          <a:xfrm>
            <a:off x="0" y="0"/>
            <a:ext cx="1134836" cy="6858000"/>
          </a:xfrm>
          <a:prstGeom prst="rect">
            <a:avLst/>
          </a:prstGeom>
          <a:solidFill>
            <a:srgbClr val="162B6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Google Shape;86;p1">
            <a:extLst>
              <a:ext uri="{FF2B5EF4-FFF2-40B4-BE49-F238E27FC236}">
                <a16:creationId xmlns:a16="http://schemas.microsoft.com/office/drawing/2014/main" id="{C40B94B8-DFBB-FD97-ABAE-A43DB8FC65A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2165" y="244928"/>
            <a:ext cx="898372" cy="42732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87;p1">
            <a:extLst>
              <a:ext uri="{FF2B5EF4-FFF2-40B4-BE49-F238E27FC236}">
                <a16:creationId xmlns:a16="http://schemas.microsoft.com/office/drawing/2014/main" id="{8685B4D3-E5F0-C8C8-6CF9-3CE614DADD72}"/>
              </a:ext>
            </a:extLst>
          </p:cNvPr>
          <p:cNvSpPr/>
          <p:nvPr/>
        </p:nvSpPr>
        <p:spPr>
          <a:xfrm>
            <a:off x="122165" y="244928"/>
            <a:ext cx="898372" cy="427323"/>
          </a:xfrm>
          <a:prstGeom prst="rect">
            <a:avLst/>
          </a:prstGeom>
          <a:noFill/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88;p1">
            <a:extLst>
              <a:ext uri="{FF2B5EF4-FFF2-40B4-BE49-F238E27FC236}">
                <a16:creationId xmlns:a16="http://schemas.microsoft.com/office/drawing/2014/main" id="{38F18CC4-0D11-C509-2405-6F5BBEC69953}"/>
              </a:ext>
            </a:extLst>
          </p:cNvPr>
          <p:cNvSpPr txBox="1"/>
          <p:nvPr/>
        </p:nvSpPr>
        <p:spPr>
          <a:xfrm rot="-5400000">
            <a:off x="-2595085" y="3534294"/>
            <a:ext cx="618574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power of tools to </a:t>
            </a:r>
            <a:r>
              <a:rPr lang="en-GB" sz="2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transform lives</a:t>
            </a:r>
            <a:endParaRPr/>
          </a:p>
        </p:txBody>
      </p:sp>
      <p:pic>
        <p:nvPicPr>
          <p:cNvPr id="1028" name="Picture 4" descr="Making the Case for Wordless Plumbing Logos • Online Logo Maker's Blog">
            <a:extLst>
              <a:ext uri="{FF2B5EF4-FFF2-40B4-BE49-F238E27FC236}">
                <a16:creationId xmlns:a16="http://schemas.microsoft.com/office/drawing/2014/main" id="{390A5B8E-EFD6-5A88-9B81-05492802AA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29" t="17039" r="21564" b="15375"/>
          <a:stretch/>
        </p:blipFill>
        <p:spPr bwMode="auto">
          <a:xfrm>
            <a:off x="10996613" y="1449521"/>
            <a:ext cx="533400" cy="629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6" descr="26,451 Carpenter Logo Images, Stock Photos &amp; Vectors | Shutterstock">
            <a:extLst>
              <a:ext uri="{FF2B5EF4-FFF2-40B4-BE49-F238E27FC236}">
                <a16:creationId xmlns:a16="http://schemas.microsoft.com/office/drawing/2014/main" id="{35FCED1B-41FB-4C65-9D6A-3FF28E1CA7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46"/>
          <a:stretch/>
        </p:blipFill>
        <p:spPr bwMode="auto">
          <a:xfrm>
            <a:off x="10728764" y="120523"/>
            <a:ext cx="1220471" cy="1103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Mechanic Logo Vintage Vector Illustration Template Icon Label Design.  Wrench Gear Bolt Logo for Professional Engineer Concept Stock Vector -  Illustration of vector, instruments: 220883083">
            <a:extLst>
              <a:ext uri="{FF2B5EF4-FFF2-40B4-BE49-F238E27FC236}">
                <a16:creationId xmlns:a16="http://schemas.microsoft.com/office/drawing/2014/main" id="{A40AA8F7-A458-E2C1-B3DE-018B008E6F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32324"/>
          <a:stretch/>
        </p:blipFill>
        <p:spPr bwMode="auto">
          <a:xfrm>
            <a:off x="10909530" y="2393917"/>
            <a:ext cx="858938" cy="581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Builder Logo PNG Transparent Images Free Download | Vector Files | Pngtree">
            <a:extLst>
              <a:ext uri="{FF2B5EF4-FFF2-40B4-BE49-F238E27FC236}">
                <a16:creationId xmlns:a16="http://schemas.microsoft.com/office/drawing/2014/main" id="{7415ECD4-9DDD-2591-1145-B2237E4E8F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9722" y="3228799"/>
            <a:ext cx="1028700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Welding Vector Art, Icons, and Graphics for Free Download">
            <a:extLst>
              <a:ext uri="{FF2B5EF4-FFF2-40B4-BE49-F238E27FC236}">
                <a16:creationId xmlns:a16="http://schemas.microsoft.com/office/drawing/2014/main" id="{944BC390-69DD-B363-9DF7-E6C5B71F79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4453"/>
          <a:stretch/>
        </p:blipFill>
        <p:spPr bwMode="auto">
          <a:xfrm>
            <a:off x="10961160" y="5271577"/>
            <a:ext cx="770783" cy="771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7093328E-5CFD-A8F1-441D-359A1BF84CD6}"/>
              </a:ext>
            </a:extLst>
          </p:cNvPr>
          <p:cNvSpPr/>
          <p:nvPr/>
        </p:nvSpPr>
        <p:spPr>
          <a:xfrm>
            <a:off x="10909531" y="321185"/>
            <a:ext cx="858938" cy="855154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84C5288-C0CA-EAFB-DCA8-AF52BD572CCF}"/>
              </a:ext>
            </a:extLst>
          </p:cNvPr>
          <p:cNvGrpSpPr/>
          <p:nvPr/>
        </p:nvGrpSpPr>
        <p:grpSpPr>
          <a:xfrm>
            <a:off x="10973483" y="4371110"/>
            <a:ext cx="746136" cy="771277"/>
            <a:chOff x="9486900" y="3919538"/>
            <a:chExt cx="771525" cy="862012"/>
          </a:xfrm>
        </p:grpSpPr>
        <p:pic>
          <p:nvPicPr>
            <p:cNvPr id="1036" name="Picture 12" descr="3,100+ Electrician Logos Illustrations, Royalty-Free Vector Graphics &amp; Clip  Art - iStock">
              <a:extLst>
                <a:ext uri="{FF2B5EF4-FFF2-40B4-BE49-F238E27FC236}">
                  <a16:creationId xmlns:a16="http://schemas.microsoft.com/office/drawing/2014/main" id="{B2E97746-4E4D-6A50-E596-735BE14FEDE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8" t="28454" r="29028" b="26097"/>
            <a:stretch/>
          </p:blipFill>
          <p:spPr bwMode="auto">
            <a:xfrm>
              <a:off x="9486900" y="4021008"/>
              <a:ext cx="699845" cy="707096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8F75F03B-3850-1672-CDB4-7DEF05D070EA}"/>
                </a:ext>
              </a:extLst>
            </p:cNvPr>
            <p:cNvSpPr/>
            <p:nvPr/>
          </p:nvSpPr>
          <p:spPr>
            <a:xfrm>
              <a:off x="9486900" y="3919538"/>
              <a:ext cx="771525" cy="862012"/>
            </a:xfrm>
            <a:prstGeom prst="ellipse">
              <a:avLst/>
            </a:prstGeom>
            <a:no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5" name="Oval 14">
            <a:extLst>
              <a:ext uri="{FF2B5EF4-FFF2-40B4-BE49-F238E27FC236}">
                <a16:creationId xmlns:a16="http://schemas.microsoft.com/office/drawing/2014/main" id="{9502393A-AAAC-3089-7CA9-2542BFEA87F5}"/>
              </a:ext>
            </a:extLst>
          </p:cNvPr>
          <p:cNvSpPr/>
          <p:nvPr/>
        </p:nvSpPr>
        <p:spPr>
          <a:xfrm>
            <a:off x="10909531" y="1357551"/>
            <a:ext cx="858938" cy="855154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C34864B-D98F-6925-4F3B-41AF06065F10}"/>
              </a:ext>
            </a:extLst>
          </p:cNvPr>
          <p:cNvSpPr/>
          <p:nvPr/>
        </p:nvSpPr>
        <p:spPr>
          <a:xfrm>
            <a:off x="10909531" y="2393917"/>
            <a:ext cx="858938" cy="855154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01477C3-3EE3-8A15-76C9-22286F10D5EC}"/>
              </a:ext>
            </a:extLst>
          </p:cNvPr>
          <p:cNvSpPr/>
          <p:nvPr/>
        </p:nvSpPr>
        <p:spPr>
          <a:xfrm>
            <a:off x="10909531" y="3430283"/>
            <a:ext cx="858938" cy="855154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6589CD21-7FC1-78D3-EC1E-2D68464C1DE6}"/>
              </a:ext>
            </a:extLst>
          </p:cNvPr>
          <p:cNvSpPr/>
          <p:nvPr/>
        </p:nvSpPr>
        <p:spPr>
          <a:xfrm>
            <a:off x="10891838" y="4457700"/>
            <a:ext cx="876631" cy="864103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7BC9484-CA76-4966-F6CA-527AB91E0CD1}"/>
              </a:ext>
            </a:extLst>
          </p:cNvPr>
          <p:cNvSpPr/>
          <p:nvPr/>
        </p:nvSpPr>
        <p:spPr>
          <a:xfrm>
            <a:off x="10909531" y="5503015"/>
            <a:ext cx="858938" cy="855154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814513D-4E5F-5EF8-D73C-FD1E15658A7F}"/>
              </a:ext>
            </a:extLst>
          </p:cNvPr>
          <p:cNvSpPr txBox="1"/>
          <p:nvPr/>
        </p:nvSpPr>
        <p:spPr>
          <a:xfrm>
            <a:off x="11095086" y="1751040"/>
            <a:ext cx="11348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spc="-150" dirty="0">
                <a:solidFill>
                  <a:schemeClr val="accent1">
                    <a:lumMod val="75000"/>
                  </a:schemeClr>
                </a:solidFill>
              </a:rPr>
              <a:t>Plumber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53F579C-AB68-CAAB-96A8-299C26DEBB80}"/>
              </a:ext>
            </a:extLst>
          </p:cNvPr>
          <p:cNvSpPr txBox="1"/>
          <p:nvPr/>
        </p:nvSpPr>
        <p:spPr>
          <a:xfrm>
            <a:off x="10961160" y="2887995"/>
            <a:ext cx="11702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spc="-150" dirty="0">
                <a:solidFill>
                  <a:schemeClr val="accent1">
                    <a:lumMod val="75000"/>
                  </a:schemeClr>
                </a:solidFill>
              </a:rPr>
              <a:t>Mechanic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4ACB803-CC62-895C-DBF3-99CB8A5EC60F}"/>
              </a:ext>
            </a:extLst>
          </p:cNvPr>
          <p:cNvSpPr txBox="1"/>
          <p:nvPr/>
        </p:nvSpPr>
        <p:spPr>
          <a:xfrm>
            <a:off x="11057164" y="3929533"/>
            <a:ext cx="8920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spc="-150" dirty="0">
                <a:solidFill>
                  <a:schemeClr val="accent1">
                    <a:lumMod val="75000"/>
                  </a:schemeClr>
                </a:solidFill>
              </a:rPr>
              <a:t>Builder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6A4ED7D-A050-943C-2129-1513FE3CBD17}"/>
              </a:ext>
            </a:extLst>
          </p:cNvPr>
          <p:cNvSpPr txBox="1"/>
          <p:nvPr/>
        </p:nvSpPr>
        <p:spPr>
          <a:xfrm>
            <a:off x="10958472" y="4937961"/>
            <a:ext cx="11348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spc="-150" dirty="0">
                <a:solidFill>
                  <a:schemeClr val="accent1">
                    <a:lumMod val="75000"/>
                  </a:schemeClr>
                </a:solidFill>
              </a:rPr>
              <a:t>Electrician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E416D15-2DC6-8F39-8769-B1300C146066}"/>
              </a:ext>
            </a:extLst>
          </p:cNvPr>
          <p:cNvSpPr txBox="1"/>
          <p:nvPr/>
        </p:nvSpPr>
        <p:spPr>
          <a:xfrm>
            <a:off x="11057164" y="5974327"/>
            <a:ext cx="11348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spc="-150" dirty="0">
                <a:solidFill>
                  <a:schemeClr val="accent1">
                    <a:lumMod val="75000"/>
                  </a:schemeClr>
                </a:solidFill>
              </a:rPr>
              <a:t>Welder</a:t>
            </a:r>
          </a:p>
        </p:txBody>
      </p:sp>
    </p:spTree>
    <p:extLst>
      <p:ext uri="{BB962C8B-B14F-4D97-AF65-F5344CB8AC3E}">
        <p14:creationId xmlns:p14="http://schemas.microsoft.com/office/powerpoint/2010/main" val="23054148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85;p1">
            <a:extLst>
              <a:ext uri="{FF2B5EF4-FFF2-40B4-BE49-F238E27FC236}">
                <a16:creationId xmlns:a16="http://schemas.microsoft.com/office/drawing/2014/main" id="{B1CF003D-3D59-EC49-C89F-4F9178051565}"/>
              </a:ext>
            </a:extLst>
          </p:cNvPr>
          <p:cNvSpPr/>
          <p:nvPr/>
        </p:nvSpPr>
        <p:spPr>
          <a:xfrm>
            <a:off x="0" y="0"/>
            <a:ext cx="1134836" cy="6858000"/>
          </a:xfrm>
          <a:prstGeom prst="rect">
            <a:avLst/>
          </a:prstGeom>
          <a:solidFill>
            <a:srgbClr val="162B6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Google Shape;86;p1">
            <a:extLst>
              <a:ext uri="{FF2B5EF4-FFF2-40B4-BE49-F238E27FC236}">
                <a16:creationId xmlns:a16="http://schemas.microsoft.com/office/drawing/2014/main" id="{C40B94B8-DFBB-FD97-ABAE-A43DB8FC65A7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22165" y="244928"/>
            <a:ext cx="898372" cy="42732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87;p1">
            <a:extLst>
              <a:ext uri="{FF2B5EF4-FFF2-40B4-BE49-F238E27FC236}">
                <a16:creationId xmlns:a16="http://schemas.microsoft.com/office/drawing/2014/main" id="{8685B4D3-E5F0-C8C8-6CF9-3CE614DADD72}"/>
              </a:ext>
            </a:extLst>
          </p:cNvPr>
          <p:cNvSpPr/>
          <p:nvPr/>
        </p:nvSpPr>
        <p:spPr>
          <a:xfrm>
            <a:off x="122165" y="244928"/>
            <a:ext cx="898372" cy="427323"/>
          </a:xfrm>
          <a:prstGeom prst="rect">
            <a:avLst/>
          </a:prstGeom>
          <a:noFill/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88;p1">
            <a:extLst>
              <a:ext uri="{FF2B5EF4-FFF2-40B4-BE49-F238E27FC236}">
                <a16:creationId xmlns:a16="http://schemas.microsoft.com/office/drawing/2014/main" id="{38F18CC4-0D11-C509-2405-6F5BBEC69953}"/>
              </a:ext>
            </a:extLst>
          </p:cNvPr>
          <p:cNvSpPr txBox="1"/>
          <p:nvPr/>
        </p:nvSpPr>
        <p:spPr>
          <a:xfrm rot="-5400000">
            <a:off x="-2595085" y="3534294"/>
            <a:ext cx="618574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power of tools to </a:t>
            </a:r>
            <a:r>
              <a:rPr lang="en-GB" sz="2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transform lives</a:t>
            </a:r>
            <a:endParaRPr/>
          </a:p>
        </p:txBody>
      </p:sp>
      <p:pic>
        <p:nvPicPr>
          <p:cNvPr id="1028" name="Picture 4" descr="Making the Case for Wordless Plumbing Logos • Online Logo Maker's Blog">
            <a:extLst>
              <a:ext uri="{FF2B5EF4-FFF2-40B4-BE49-F238E27FC236}">
                <a16:creationId xmlns:a16="http://schemas.microsoft.com/office/drawing/2014/main" id="{390A5B8E-EFD6-5A88-9B81-05492802AA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29" t="17039" r="21564" b="15375"/>
          <a:stretch/>
        </p:blipFill>
        <p:spPr bwMode="auto">
          <a:xfrm>
            <a:off x="10996613" y="1449521"/>
            <a:ext cx="533400" cy="629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6" descr="26,451 Carpenter Logo Images, Stock Photos &amp; Vectors | Shutterstock">
            <a:extLst>
              <a:ext uri="{FF2B5EF4-FFF2-40B4-BE49-F238E27FC236}">
                <a16:creationId xmlns:a16="http://schemas.microsoft.com/office/drawing/2014/main" id="{35FCED1B-41FB-4C65-9D6A-3FF28E1CA7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46"/>
          <a:stretch/>
        </p:blipFill>
        <p:spPr bwMode="auto">
          <a:xfrm>
            <a:off x="10728764" y="120523"/>
            <a:ext cx="1220471" cy="1103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Mechanic Logo Vintage Vector Illustration Template Icon Label Design.  Wrench Gear Bolt Logo for Professional Engineer Concept Stock Vector -  Illustration of vector, instruments: 220883083">
            <a:extLst>
              <a:ext uri="{FF2B5EF4-FFF2-40B4-BE49-F238E27FC236}">
                <a16:creationId xmlns:a16="http://schemas.microsoft.com/office/drawing/2014/main" id="{A40AA8F7-A458-E2C1-B3DE-018B008E6F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32324"/>
          <a:stretch/>
        </p:blipFill>
        <p:spPr bwMode="auto">
          <a:xfrm>
            <a:off x="10909530" y="2393917"/>
            <a:ext cx="858938" cy="581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Builder Logo PNG Transparent Images Free Download | Vector Files | Pngtree">
            <a:extLst>
              <a:ext uri="{FF2B5EF4-FFF2-40B4-BE49-F238E27FC236}">
                <a16:creationId xmlns:a16="http://schemas.microsoft.com/office/drawing/2014/main" id="{7415ECD4-9DDD-2591-1145-B2237E4E8F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9722" y="3228799"/>
            <a:ext cx="1028700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Welding Vector Art, Icons, and Graphics for Free Download">
            <a:extLst>
              <a:ext uri="{FF2B5EF4-FFF2-40B4-BE49-F238E27FC236}">
                <a16:creationId xmlns:a16="http://schemas.microsoft.com/office/drawing/2014/main" id="{944BC390-69DD-B363-9DF7-E6C5B71F79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4453"/>
          <a:stretch/>
        </p:blipFill>
        <p:spPr bwMode="auto">
          <a:xfrm>
            <a:off x="10961160" y="5271577"/>
            <a:ext cx="770783" cy="771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7093328E-5CFD-A8F1-441D-359A1BF84CD6}"/>
              </a:ext>
            </a:extLst>
          </p:cNvPr>
          <p:cNvSpPr/>
          <p:nvPr/>
        </p:nvSpPr>
        <p:spPr>
          <a:xfrm>
            <a:off x="10909531" y="321185"/>
            <a:ext cx="858938" cy="855154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84C5288-C0CA-EAFB-DCA8-AF52BD572CCF}"/>
              </a:ext>
            </a:extLst>
          </p:cNvPr>
          <p:cNvGrpSpPr/>
          <p:nvPr/>
        </p:nvGrpSpPr>
        <p:grpSpPr>
          <a:xfrm>
            <a:off x="10973483" y="4371110"/>
            <a:ext cx="746136" cy="771277"/>
            <a:chOff x="9486900" y="3919538"/>
            <a:chExt cx="771525" cy="862012"/>
          </a:xfrm>
        </p:grpSpPr>
        <p:pic>
          <p:nvPicPr>
            <p:cNvPr id="1036" name="Picture 12" descr="3,100+ Electrician Logos Illustrations, Royalty-Free Vector Graphics &amp; Clip  Art - iStock">
              <a:extLst>
                <a:ext uri="{FF2B5EF4-FFF2-40B4-BE49-F238E27FC236}">
                  <a16:creationId xmlns:a16="http://schemas.microsoft.com/office/drawing/2014/main" id="{B2E97746-4E4D-6A50-E596-735BE14FEDE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8" t="28454" r="29028" b="26097"/>
            <a:stretch/>
          </p:blipFill>
          <p:spPr bwMode="auto">
            <a:xfrm>
              <a:off x="9486900" y="4021008"/>
              <a:ext cx="699845" cy="707096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8F75F03B-3850-1672-CDB4-7DEF05D070EA}"/>
                </a:ext>
              </a:extLst>
            </p:cNvPr>
            <p:cNvSpPr/>
            <p:nvPr/>
          </p:nvSpPr>
          <p:spPr>
            <a:xfrm>
              <a:off x="9486900" y="3919538"/>
              <a:ext cx="771525" cy="862012"/>
            </a:xfrm>
            <a:prstGeom prst="ellipse">
              <a:avLst/>
            </a:prstGeom>
            <a:no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5" name="Oval 14">
            <a:extLst>
              <a:ext uri="{FF2B5EF4-FFF2-40B4-BE49-F238E27FC236}">
                <a16:creationId xmlns:a16="http://schemas.microsoft.com/office/drawing/2014/main" id="{9502393A-AAAC-3089-7CA9-2542BFEA87F5}"/>
              </a:ext>
            </a:extLst>
          </p:cNvPr>
          <p:cNvSpPr/>
          <p:nvPr/>
        </p:nvSpPr>
        <p:spPr>
          <a:xfrm>
            <a:off x="10909531" y="1357551"/>
            <a:ext cx="858938" cy="855154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C34864B-D98F-6925-4F3B-41AF06065F10}"/>
              </a:ext>
            </a:extLst>
          </p:cNvPr>
          <p:cNvSpPr/>
          <p:nvPr/>
        </p:nvSpPr>
        <p:spPr>
          <a:xfrm>
            <a:off x="10909531" y="2393917"/>
            <a:ext cx="858938" cy="855154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01477C3-3EE3-8A15-76C9-22286F10D5EC}"/>
              </a:ext>
            </a:extLst>
          </p:cNvPr>
          <p:cNvSpPr/>
          <p:nvPr/>
        </p:nvSpPr>
        <p:spPr>
          <a:xfrm>
            <a:off x="10909531" y="3430283"/>
            <a:ext cx="858938" cy="855154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6589CD21-7FC1-78D3-EC1E-2D68464C1DE6}"/>
              </a:ext>
            </a:extLst>
          </p:cNvPr>
          <p:cNvSpPr/>
          <p:nvPr/>
        </p:nvSpPr>
        <p:spPr>
          <a:xfrm>
            <a:off x="10891838" y="4457700"/>
            <a:ext cx="876631" cy="864103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7BC9484-CA76-4966-F6CA-527AB91E0CD1}"/>
              </a:ext>
            </a:extLst>
          </p:cNvPr>
          <p:cNvSpPr/>
          <p:nvPr/>
        </p:nvSpPr>
        <p:spPr>
          <a:xfrm>
            <a:off x="10909531" y="5503015"/>
            <a:ext cx="858938" cy="855154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814513D-4E5F-5EF8-D73C-FD1E15658A7F}"/>
              </a:ext>
            </a:extLst>
          </p:cNvPr>
          <p:cNvSpPr txBox="1"/>
          <p:nvPr/>
        </p:nvSpPr>
        <p:spPr>
          <a:xfrm>
            <a:off x="11095086" y="1751040"/>
            <a:ext cx="11348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spc="-150" dirty="0">
                <a:solidFill>
                  <a:schemeClr val="accent1">
                    <a:lumMod val="75000"/>
                  </a:schemeClr>
                </a:solidFill>
              </a:rPr>
              <a:t>Plumber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53F579C-AB68-CAAB-96A8-299C26DEBB80}"/>
              </a:ext>
            </a:extLst>
          </p:cNvPr>
          <p:cNvSpPr txBox="1"/>
          <p:nvPr/>
        </p:nvSpPr>
        <p:spPr>
          <a:xfrm>
            <a:off x="10961160" y="2887995"/>
            <a:ext cx="11702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spc="-150" dirty="0">
                <a:solidFill>
                  <a:schemeClr val="accent1">
                    <a:lumMod val="75000"/>
                  </a:schemeClr>
                </a:solidFill>
              </a:rPr>
              <a:t>Mechanic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4ACB803-CC62-895C-DBF3-99CB8A5EC60F}"/>
              </a:ext>
            </a:extLst>
          </p:cNvPr>
          <p:cNvSpPr txBox="1"/>
          <p:nvPr/>
        </p:nvSpPr>
        <p:spPr>
          <a:xfrm>
            <a:off x="11057164" y="3929533"/>
            <a:ext cx="8920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spc="-150" dirty="0">
                <a:solidFill>
                  <a:schemeClr val="accent1">
                    <a:lumMod val="75000"/>
                  </a:schemeClr>
                </a:solidFill>
              </a:rPr>
              <a:t>Builder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6A4ED7D-A050-943C-2129-1513FE3CBD17}"/>
              </a:ext>
            </a:extLst>
          </p:cNvPr>
          <p:cNvSpPr txBox="1"/>
          <p:nvPr/>
        </p:nvSpPr>
        <p:spPr>
          <a:xfrm>
            <a:off x="10958472" y="4937961"/>
            <a:ext cx="11348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spc="-150" dirty="0">
                <a:solidFill>
                  <a:schemeClr val="accent1">
                    <a:lumMod val="75000"/>
                  </a:schemeClr>
                </a:solidFill>
              </a:rPr>
              <a:t>Electrician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E416D15-2DC6-8F39-8769-B1300C146066}"/>
              </a:ext>
            </a:extLst>
          </p:cNvPr>
          <p:cNvSpPr txBox="1"/>
          <p:nvPr/>
        </p:nvSpPr>
        <p:spPr>
          <a:xfrm>
            <a:off x="11057164" y="5974327"/>
            <a:ext cx="11348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spc="-150" dirty="0">
                <a:solidFill>
                  <a:schemeClr val="accent1">
                    <a:lumMod val="75000"/>
                  </a:schemeClr>
                </a:solidFill>
              </a:rPr>
              <a:t>Welder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7E7606-4569-E9A4-DA38-030DE84717E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94" t="9870" r="18843" b="10126"/>
          <a:stretch/>
        </p:blipFill>
        <p:spPr>
          <a:xfrm rot="2634874">
            <a:off x="5221425" y="100676"/>
            <a:ext cx="4649915" cy="6050068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4F423D9A-CB82-D963-7AB5-ACBD08009ECF}"/>
              </a:ext>
            </a:extLst>
          </p:cNvPr>
          <p:cNvSpPr/>
          <p:nvPr/>
        </p:nvSpPr>
        <p:spPr>
          <a:xfrm>
            <a:off x="1819469" y="401216"/>
            <a:ext cx="2621902" cy="2794556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3B381DA-2332-C211-903A-39C765513D16}"/>
              </a:ext>
            </a:extLst>
          </p:cNvPr>
          <p:cNvSpPr txBox="1"/>
          <p:nvPr/>
        </p:nvSpPr>
        <p:spPr>
          <a:xfrm>
            <a:off x="2487106" y="244928"/>
            <a:ext cx="2034074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9900" b="1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225160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66D0231D-7B22-189E-38E6-01AF85DF943F}"/>
              </a:ext>
            </a:extLst>
          </p:cNvPr>
          <p:cNvGrpSpPr/>
          <p:nvPr/>
        </p:nvGrpSpPr>
        <p:grpSpPr>
          <a:xfrm>
            <a:off x="1819467" y="-320510"/>
            <a:ext cx="4032836" cy="3516282"/>
            <a:chOff x="10909531" y="5271577"/>
            <a:chExt cx="1318895" cy="1086592"/>
          </a:xfrm>
        </p:grpSpPr>
        <p:pic>
          <p:nvPicPr>
            <p:cNvPr id="14" name="Picture 14" descr="Welding Vector Art, Icons, and Graphics for Free Download">
              <a:extLst>
                <a:ext uri="{FF2B5EF4-FFF2-40B4-BE49-F238E27FC236}">
                  <a16:creationId xmlns:a16="http://schemas.microsoft.com/office/drawing/2014/main" id="{8B7E09BE-0DCA-B8F2-F535-7EF150E87F7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44453"/>
            <a:stretch/>
          </p:blipFill>
          <p:spPr bwMode="auto">
            <a:xfrm>
              <a:off x="10961160" y="5271577"/>
              <a:ext cx="770783" cy="771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7CF1CCBC-6FA0-409D-E4EB-C9B92C00299F}"/>
                </a:ext>
              </a:extLst>
            </p:cNvPr>
            <p:cNvGrpSpPr/>
            <p:nvPr/>
          </p:nvGrpSpPr>
          <p:grpSpPr>
            <a:xfrm>
              <a:off x="10909531" y="5503015"/>
              <a:ext cx="1318895" cy="855154"/>
              <a:chOff x="10909531" y="5503015"/>
              <a:chExt cx="1318895" cy="855154"/>
            </a:xfrm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50F605DA-8483-7DAC-EA89-A0978476262A}"/>
                  </a:ext>
                </a:extLst>
              </p:cNvPr>
              <p:cNvSpPr/>
              <p:nvPr/>
            </p:nvSpPr>
            <p:spPr>
              <a:xfrm>
                <a:off x="10909531" y="5503015"/>
                <a:ext cx="858938" cy="855154"/>
              </a:xfrm>
              <a:prstGeom prst="ellipse">
                <a:avLst/>
              </a:prstGeom>
              <a:noFill/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BDF94F58-EAA0-0A47-DF4F-5607CBCD1F1F}"/>
                  </a:ext>
                </a:extLst>
              </p:cNvPr>
              <p:cNvSpPr txBox="1"/>
              <p:nvPr/>
            </p:nvSpPr>
            <p:spPr>
              <a:xfrm>
                <a:off x="11093590" y="6044312"/>
                <a:ext cx="1134836" cy="2187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4000" b="1" spc="-150" dirty="0">
                    <a:solidFill>
                      <a:schemeClr val="accent1">
                        <a:lumMod val="75000"/>
                      </a:schemeClr>
                    </a:solidFill>
                  </a:rPr>
                  <a:t>Welder</a:t>
                </a:r>
              </a:p>
            </p:txBody>
          </p:sp>
        </p:grp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FA7E7606-4569-E9A4-DA38-030DE84717E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94" t="9870" r="18843" b="10126"/>
          <a:stretch/>
        </p:blipFill>
        <p:spPr>
          <a:xfrm rot="2634874">
            <a:off x="5221425" y="100676"/>
            <a:ext cx="4649915" cy="6050068"/>
          </a:xfrm>
          <a:prstGeom prst="rect">
            <a:avLst/>
          </a:prstGeom>
        </p:spPr>
      </p:pic>
      <p:sp>
        <p:nvSpPr>
          <p:cNvPr id="6" name="Google Shape;85;p1">
            <a:extLst>
              <a:ext uri="{FF2B5EF4-FFF2-40B4-BE49-F238E27FC236}">
                <a16:creationId xmlns:a16="http://schemas.microsoft.com/office/drawing/2014/main" id="{B1CF003D-3D59-EC49-C89F-4F9178051565}"/>
              </a:ext>
            </a:extLst>
          </p:cNvPr>
          <p:cNvSpPr/>
          <p:nvPr/>
        </p:nvSpPr>
        <p:spPr>
          <a:xfrm>
            <a:off x="0" y="0"/>
            <a:ext cx="1134836" cy="6858000"/>
          </a:xfrm>
          <a:prstGeom prst="rect">
            <a:avLst/>
          </a:prstGeom>
          <a:solidFill>
            <a:srgbClr val="162B6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Google Shape;86;p1">
            <a:extLst>
              <a:ext uri="{FF2B5EF4-FFF2-40B4-BE49-F238E27FC236}">
                <a16:creationId xmlns:a16="http://schemas.microsoft.com/office/drawing/2014/main" id="{C40B94B8-DFBB-FD97-ABAE-A43DB8FC65A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2165" y="244928"/>
            <a:ext cx="898372" cy="42732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87;p1">
            <a:extLst>
              <a:ext uri="{FF2B5EF4-FFF2-40B4-BE49-F238E27FC236}">
                <a16:creationId xmlns:a16="http://schemas.microsoft.com/office/drawing/2014/main" id="{8685B4D3-E5F0-C8C8-6CF9-3CE614DADD72}"/>
              </a:ext>
            </a:extLst>
          </p:cNvPr>
          <p:cNvSpPr/>
          <p:nvPr/>
        </p:nvSpPr>
        <p:spPr>
          <a:xfrm>
            <a:off x="122165" y="244928"/>
            <a:ext cx="898372" cy="427323"/>
          </a:xfrm>
          <a:prstGeom prst="rect">
            <a:avLst/>
          </a:prstGeom>
          <a:noFill/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88;p1">
            <a:extLst>
              <a:ext uri="{FF2B5EF4-FFF2-40B4-BE49-F238E27FC236}">
                <a16:creationId xmlns:a16="http://schemas.microsoft.com/office/drawing/2014/main" id="{38F18CC4-0D11-C509-2405-6F5BBEC69953}"/>
              </a:ext>
            </a:extLst>
          </p:cNvPr>
          <p:cNvSpPr txBox="1"/>
          <p:nvPr/>
        </p:nvSpPr>
        <p:spPr>
          <a:xfrm rot="-5400000">
            <a:off x="-2595085" y="3534294"/>
            <a:ext cx="618574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power of tools to </a:t>
            </a:r>
            <a:r>
              <a:rPr lang="en-GB" sz="2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transform lives</a:t>
            </a:r>
            <a:endParaRPr/>
          </a:p>
        </p:txBody>
      </p:sp>
      <p:pic>
        <p:nvPicPr>
          <p:cNvPr id="1028" name="Picture 4" descr="Making the Case for Wordless Plumbing Logos • Online Logo Maker's Blog">
            <a:extLst>
              <a:ext uri="{FF2B5EF4-FFF2-40B4-BE49-F238E27FC236}">
                <a16:creationId xmlns:a16="http://schemas.microsoft.com/office/drawing/2014/main" id="{390A5B8E-EFD6-5A88-9B81-05492802AA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29" t="17039" r="21564" b="15375"/>
          <a:stretch/>
        </p:blipFill>
        <p:spPr bwMode="auto">
          <a:xfrm>
            <a:off x="10996613" y="1449521"/>
            <a:ext cx="533400" cy="629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6" descr="26,451 Carpenter Logo Images, Stock Photos &amp; Vectors | Shutterstock">
            <a:extLst>
              <a:ext uri="{FF2B5EF4-FFF2-40B4-BE49-F238E27FC236}">
                <a16:creationId xmlns:a16="http://schemas.microsoft.com/office/drawing/2014/main" id="{35FCED1B-41FB-4C65-9D6A-3FF28E1CA7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46"/>
          <a:stretch/>
        </p:blipFill>
        <p:spPr bwMode="auto">
          <a:xfrm>
            <a:off x="10728764" y="120523"/>
            <a:ext cx="1220471" cy="1103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Mechanic Logo Vintage Vector Illustration Template Icon Label Design.  Wrench Gear Bolt Logo for Professional Engineer Concept Stock Vector -  Illustration of vector, instruments: 220883083">
            <a:extLst>
              <a:ext uri="{FF2B5EF4-FFF2-40B4-BE49-F238E27FC236}">
                <a16:creationId xmlns:a16="http://schemas.microsoft.com/office/drawing/2014/main" id="{A40AA8F7-A458-E2C1-B3DE-018B008E6F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32324"/>
          <a:stretch/>
        </p:blipFill>
        <p:spPr bwMode="auto">
          <a:xfrm>
            <a:off x="10909530" y="2393917"/>
            <a:ext cx="858938" cy="581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Builder Logo PNG Transparent Images Free Download | Vector Files | Pngtree">
            <a:extLst>
              <a:ext uri="{FF2B5EF4-FFF2-40B4-BE49-F238E27FC236}">
                <a16:creationId xmlns:a16="http://schemas.microsoft.com/office/drawing/2014/main" id="{7415ECD4-9DDD-2591-1145-B2237E4E8F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9722" y="3228799"/>
            <a:ext cx="1028700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Welding Vector Art, Icons, and Graphics for Free Download">
            <a:extLst>
              <a:ext uri="{FF2B5EF4-FFF2-40B4-BE49-F238E27FC236}">
                <a16:creationId xmlns:a16="http://schemas.microsoft.com/office/drawing/2014/main" id="{944BC390-69DD-B363-9DF7-E6C5B71F79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4453"/>
          <a:stretch/>
        </p:blipFill>
        <p:spPr bwMode="auto">
          <a:xfrm>
            <a:off x="10961160" y="5271577"/>
            <a:ext cx="770783" cy="771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7093328E-5CFD-A8F1-441D-359A1BF84CD6}"/>
              </a:ext>
            </a:extLst>
          </p:cNvPr>
          <p:cNvSpPr/>
          <p:nvPr/>
        </p:nvSpPr>
        <p:spPr>
          <a:xfrm>
            <a:off x="10909531" y="321185"/>
            <a:ext cx="858938" cy="855154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84C5288-C0CA-EAFB-DCA8-AF52BD572CCF}"/>
              </a:ext>
            </a:extLst>
          </p:cNvPr>
          <p:cNvGrpSpPr/>
          <p:nvPr/>
        </p:nvGrpSpPr>
        <p:grpSpPr>
          <a:xfrm>
            <a:off x="10973483" y="4371110"/>
            <a:ext cx="746136" cy="771277"/>
            <a:chOff x="9486900" y="3919538"/>
            <a:chExt cx="771525" cy="862012"/>
          </a:xfrm>
        </p:grpSpPr>
        <p:pic>
          <p:nvPicPr>
            <p:cNvPr id="1036" name="Picture 12" descr="3,100+ Electrician Logos Illustrations, Royalty-Free Vector Graphics &amp; Clip  Art - iStock">
              <a:extLst>
                <a:ext uri="{FF2B5EF4-FFF2-40B4-BE49-F238E27FC236}">
                  <a16:creationId xmlns:a16="http://schemas.microsoft.com/office/drawing/2014/main" id="{B2E97746-4E4D-6A50-E596-735BE14FEDE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8" t="28454" r="29028" b="26097"/>
            <a:stretch/>
          </p:blipFill>
          <p:spPr bwMode="auto">
            <a:xfrm>
              <a:off x="9486900" y="4021008"/>
              <a:ext cx="699845" cy="707096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8F75F03B-3850-1672-CDB4-7DEF05D070EA}"/>
                </a:ext>
              </a:extLst>
            </p:cNvPr>
            <p:cNvSpPr/>
            <p:nvPr/>
          </p:nvSpPr>
          <p:spPr>
            <a:xfrm>
              <a:off x="9486900" y="3919538"/>
              <a:ext cx="771525" cy="862012"/>
            </a:xfrm>
            <a:prstGeom prst="ellipse">
              <a:avLst/>
            </a:prstGeom>
            <a:no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5" name="Oval 14">
            <a:extLst>
              <a:ext uri="{FF2B5EF4-FFF2-40B4-BE49-F238E27FC236}">
                <a16:creationId xmlns:a16="http://schemas.microsoft.com/office/drawing/2014/main" id="{9502393A-AAAC-3089-7CA9-2542BFEA87F5}"/>
              </a:ext>
            </a:extLst>
          </p:cNvPr>
          <p:cNvSpPr/>
          <p:nvPr/>
        </p:nvSpPr>
        <p:spPr>
          <a:xfrm>
            <a:off x="10909531" y="1357551"/>
            <a:ext cx="858938" cy="855154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C34864B-D98F-6925-4F3B-41AF06065F10}"/>
              </a:ext>
            </a:extLst>
          </p:cNvPr>
          <p:cNvSpPr/>
          <p:nvPr/>
        </p:nvSpPr>
        <p:spPr>
          <a:xfrm>
            <a:off x="10909531" y="2393917"/>
            <a:ext cx="858938" cy="855154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01477C3-3EE3-8A15-76C9-22286F10D5EC}"/>
              </a:ext>
            </a:extLst>
          </p:cNvPr>
          <p:cNvSpPr/>
          <p:nvPr/>
        </p:nvSpPr>
        <p:spPr>
          <a:xfrm>
            <a:off x="10909531" y="3430283"/>
            <a:ext cx="858938" cy="855154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6589CD21-7FC1-78D3-EC1E-2D68464C1DE6}"/>
              </a:ext>
            </a:extLst>
          </p:cNvPr>
          <p:cNvSpPr/>
          <p:nvPr/>
        </p:nvSpPr>
        <p:spPr>
          <a:xfrm>
            <a:off x="10891838" y="4457700"/>
            <a:ext cx="876631" cy="864103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7BC9484-CA76-4966-F6CA-527AB91E0CD1}"/>
              </a:ext>
            </a:extLst>
          </p:cNvPr>
          <p:cNvSpPr/>
          <p:nvPr/>
        </p:nvSpPr>
        <p:spPr>
          <a:xfrm>
            <a:off x="10909531" y="5503015"/>
            <a:ext cx="858938" cy="855154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814513D-4E5F-5EF8-D73C-FD1E15658A7F}"/>
              </a:ext>
            </a:extLst>
          </p:cNvPr>
          <p:cNvSpPr txBox="1"/>
          <p:nvPr/>
        </p:nvSpPr>
        <p:spPr>
          <a:xfrm>
            <a:off x="11095086" y="1751040"/>
            <a:ext cx="11348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spc="-150" dirty="0">
                <a:solidFill>
                  <a:schemeClr val="accent1">
                    <a:lumMod val="75000"/>
                  </a:schemeClr>
                </a:solidFill>
              </a:rPr>
              <a:t>Plumber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53F579C-AB68-CAAB-96A8-299C26DEBB80}"/>
              </a:ext>
            </a:extLst>
          </p:cNvPr>
          <p:cNvSpPr txBox="1"/>
          <p:nvPr/>
        </p:nvSpPr>
        <p:spPr>
          <a:xfrm>
            <a:off x="10961160" y="2887995"/>
            <a:ext cx="11702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spc="-150" dirty="0">
                <a:solidFill>
                  <a:schemeClr val="accent1">
                    <a:lumMod val="75000"/>
                  </a:schemeClr>
                </a:solidFill>
              </a:rPr>
              <a:t>Mechanic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4ACB803-CC62-895C-DBF3-99CB8A5EC60F}"/>
              </a:ext>
            </a:extLst>
          </p:cNvPr>
          <p:cNvSpPr txBox="1"/>
          <p:nvPr/>
        </p:nvSpPr>
        <p:spPr>
          <a:xfrm>
            <a:off x="11057164" y="3929533"/>
            <a:ext cx="8920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spc="-150" dirty="0">
                <a:solidFill>
                  <a:schemeClr val="accent1">
                    <a:lumMod val="75000"/>
                  </a:schemeClr>
                </a:solidFill>
              </a:rPr>
              <a:t>Builder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6A4ED7D-A050-943C-2129-1513FE3CBD17}"/>
              </a:ext>
            </a:extLst>
          </p:cNvPr>
          <p:cNvSpPr txBox="1"/>
          <p:nvPr/>
        </p:nvSpPr>
        <p:spPr>
          <a:xfrm>
            <a:off x="10958472" y="4937961"/>
            <a:ext cx="11348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spc="-150" dirty="0">
                <a:solidFill>
                  <a:schemeClr val="accent1">
                    <a:lumMod val="75000"/>
                  </a:schemeClr>
                </a:solidFill>
              </a:rPr>
              <a:t>Electrician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E416D15-2DC6-8F39-8769-B1300C146066}"/>
              </a:ext>
            </a:extLst>
          </p:cNvPr>
          <p:cNvSpPr txBox="1"/>
          <p:nvPr/>
        </p:nvSpPr>
        <p:spPr>
          <a:xfrm>
            <a:off x="11057164" y="5974327"/>
            <a:ext cx="11348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spc="-150" dirty="0">
                <a:solidFill>
                  <a:schemeClr val="accent1">
                    <a:lumMod val="75000"/>
                  </a:schemeClr>
                </a:solidFill>
              </a:rPr>
              <a:t>Welder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690FDB-2A1D-9383-BE11-203EFB63C82E}"/>
              </a:ext>
            </a:extLst>
          </p:cNvPr>
          <p:cNvSpPr txBox="1"/>
          <p:nvPr/>
        </p:nvSpPr>
        <p:spPr>
          <a:xfrm>
            <a:off x="7917109" y="5543440"/>
            <a:ext cx="20062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spc="-150" dirty="0"/>
              <a:t>G Clamp</a:t>
            </a:r>
          </a:p>
        </p:txBody>
      </p:sp>
      <p:pic>
        <p:nvPicPr>
          <p:cNvPr id="29" name="Picture 6" descr="26,451 Carpenter Logo Images, Stock Photos &amp; Vectors | Shutterstock">
            <a:extLst>
              <a:ext uri="{FF2B5EF4-FFF2-40B4-BE49-F238E27FC236}">
                <a16:creationId xmlns:a16="http://schemas.microsoft.com/office/drawing/2014/main" id="{EF0BC1E0-FAAA-7F27-03C8-EB2009824D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50" b="16046"/>
          <a:stretch/>
        </p:blipFill>
        <p:spPr bwMode="auto">
          <a:xfrm>
            <a:off x="1268518" y="3662229"/>
            <a:ext cx="3741706" cy="2695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Oval 29">
            <a:extLst>
              <a:ext uri="{FF2B5EF4-FFF2-40B4-BE49-F238E27FC236}">
                <a16:creationId xmlns:a16="http://schemas.microsoft.com/office/drawing/2014/main" id="{78BBE082-7CF6-902E-7852-61C8B462DB25}"/>
              </a:ext>
            </a:extLst>
          </p:cNvPr>
          <p:cNvSpPr/>
          <p:nvPr/>
        </p:nvSpPr>
        <p:spPr>
          <a:xfrm>
            <a:off x="1842557" y="3506084"/>
            <a:ext cx="2626408" cy="2767334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79129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85;p1">
            <a:extLst>
              <a:ext uri="{FF2B5EF4-FFF2-40B4-BE49-F238E27FC236}">
                <a16:creationId xmlns:a16="http://schemas.microsoft.com/office/drawing/2014/main" id="{B1CF003D-3D59-EC49-C89F-4F9178051565}"/>
              </a:ext>
            </a:extLst>
          </p:cNvPr>
          <p:cNvSpPr/>
          <p:nvPr/>
        </p:nvSpPr>
        <p:spPr>
          <a:xfrm>
            <a:off x="0" y="0"/>
            <a:ext cx="1134836" cy="6858000"/>
          </a:xfrm>
          <a:prstGeom prst="rect">
            <a:avLst/>
          </a:prstGeom>
          <a:solidFill>
            <a:srgbClr val="162B6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Google Shape;86;p1">
            <a:extLst>
              <a:ext uri="{FF2B5EF4-FFF2-40B4-BE49-F238E27FC236}">
                <a16:creationId xmlns:a16="http://schemas.microsoft.com/office/drawing/2014/main" id="{C40B94B8-DFBB-FD97-ABAE-A43DB8FC65A7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22165" y="244928"/>
            <a:ext cx="898372" cy="42732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87;p1">
            <a:extLst>
              <a:ext uri="{FF2B5EF4-FFF2-40B4-BE49-F238E27FC236}">
                <a16:creationId xmlns:a16="http://schemas.microsoft.com/office/drawing/2014/main" id="{8685B4D3-E5F0-C8C8-6CF9-3CE614DADD72}"/>
              </a:ext>
            </a:extLst>
          </p:cNvPr>
          <p:cNvSpPr/>
          <p:nvPr/>
        </p:nvSpPr>
        <p:spPr>
          <a:xfrm>
            <a:off x="122165" y="244928"/>
            <a:ext cx="898372" cy="427323"/>
          </a:xfrm>
          <a:prstGeom prst="rect">
            <a:avLst/>
          </a:prstGeom>
          <a:noFill/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88;p1">
            <a:extLst>
              <a:ext uri="{FF2B5EF4-FFF2-40B4-BE49-F238E27FC236}">
                <a16:creationId xmlns:a16="http://schemas.microsoft.com/office/drawing/2014/main" id="{38F18CC4-0D11-C509-2405-6F5BBEC69953}"/>
              </a:ext>
            </a:extLst>
          </p:cNvPr>
          <p:cNvSpPr txBox="1"/>
          <p:nvPr/>
        </p:nvSpPr>
        <p:spPr>
          <a:xfrm rot="-5400000">
            <a:off x="-2595085" y="3534294"/>
            <a:ext cx="618574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power of tools to </a:t>
            </a:r>
            <a:r>
              <a:rPr lang="en-GB" sz="2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transform lives</a:t>
            </a:r>
            <a:endParaRPr/>
          </a:p>
        </p:txBody>
      </p:sp>
      <p:pic>
        <p:nvPicPr>
          <p:cNvPr id="1028" name="Picture 4" descr="Making the Case for Wordless Plumbing Logos • Online Logo Maker's Blog">
            <a:extLst>
              <a:ext uri="{FF2B5EF4-FFF2-40B4-BE49-F238E27FC236}">
                <a16:creationId xmlns:a16="http://schemas.microsoft.com/office/drawing/2014/main" id="{390A5B8E-EFD6-5A88-9B81-05492802AA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29" t="17039" r="21564" b="15375"/>
          <a:stretch/>
        </p:blipFill>
        <p:spPr bwMode="auto">
          <a:xfrm>
            <a:off x="10996613" y="1449521"/>
            <a:ext cx="533400" cy="629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6" descr="26,451 Carpenter Logo Images, Stock Photos &amp; Vectors | Shutterstock">
            <a:extLst>
              <a:ext uri="{FF2B5EF4-FFF2-40B4-BE49-F238E27FC236}">
                <a16:creationId xmlns:a16="http://schemas.microsoft.com/office/drawing/2014/main" id="{35FCED1B-41FB-4C65-9D6A-3FF28E1CA7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46"/>
          <a:stretch/>
        </p:blipFill>
        <p:spPr bwMode="auto">
          <a:xfrm>
            <a:off x="10728764" y="120523"/>
            <a:ext cx="1220471" cy="1103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Mechanic Logo Vintage Vector Illustration Template Icon Label Design.  Wrench Gear Bolt Logo for Professional Engineer Concept Stock Vector -  Illustration of vector, instruments: 220883083">
            <a:extLst>
              <a:ext uri="{FF2B5EF4-FFF2-40B4-BE49-F238E27FC236}">
                <a16:creationId xmlns:a16="http://schemas.microsoft.com/office/drawing/2014/main" id="{A40AA8F7-A458-E2C1-B3DE-018B008E6F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32324"/>
          <a:stretch/>
        </p:blipFill>
        <p:spPr bwMode="auto">
          <a:xfrm>
            <a:off x="10909530" y="2393917"/>
            <a:ext cx="858938" cy="581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Builder Logo PNG Transparent Images Free Download | Vector Files | Pngtree">
            <a:extLst>
              <a:ext uri="{FF2B5EF4-FFF2-40B4-BE49-F238E27FC236}">
                <a16:creationId xmlns:a16="http://schemas.microsoft.com/office/drawing/2014/main" id="{7415ECD4-9DDD-2591-1145-B2237E4E8F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9722" y="3228799"/>
            <a:ext cx="1028700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Welding Vector Art, Icons, and Graphics for Free Download">
            <a:extLst>
              <a:ext uri="{FF2B5EF4-FFF2-40B4-BE49-F238E27FC236}">
                <a16:creationId xmlns:a16="http://schemas.microsoft.com/office/drawing/2014/main" id="{944BC390-69DD-B363-9DF7-E6C5B71F79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4453"/>
          <a:stretch/>
        </p:blipFill>
        <p:spPr bwMode="auto">
          <a:xfrm>
            <a:off x="10961160" y="5271577"/>
            <a:ext cx="770783" cy="771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7093328E-5CFD-A8F1-441D-359A1BF84CD6}"/>
              </a:ext>
            </a:extLst>
          </p:cNvPr>
          <p:cNvSpPr/>
          <p:nvPr/>
        </p:nvSpPr>
        <p:spPr>
          <a:xfrm>
            <a:off x="10909531" y="321185"/>
            <a:ext cx="858938" cy="855154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84C5288-C0CA-EAFB-DCA8-AF52BD572CCF}"/>
              </a:ext>
            </a:extLst>
          </p:cNvPr>
          <p:cNvGrpSpPr/>
          <p:nvPr/>
        </p:nvGrpSpPr>
        <p:grpSpPr>
          <a:xfrm>
            <a:off x="10973483" y="4371110"/>
            <a:ext cx="746136" cy="771277"/>
            <a:chOff x="9486900" y="3919538"/>
            <a:chExt cx="771525" cy="862012"/>
          </a:xfrm>
        </p:grpSpPr>
        <p:pic>
          <p:nvPicPr>
            <p:cNvPr id="1036" name="Picture 12" descr="3,100+ Electrician Logos Illustrations, Royalty-Free Vector Graphics &amp; Clip  Art - iStock">
              <a:extLst>
                <a:ext uri="{FF2B5EF4-FFF2-40B4-BE49-F238E27FC236}">
                  <a16:creationId xmlns:a16="http://schemas.microsoft.com/office/drawing/2014/main" id="{B2E97746-4E4D-6A50-E596-735BE14FEDE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8" t="28454" r="29028" b="26097"/>
            <a:stretch/>
          </p:blipFill>
          <p:spPr bwMode="auto">
            <a:xfrm>
              <a:off x="9486900" y="4021008"/>
              <a:ext cx="699845" cy="707096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8F75F03B-3850-1672-CDB4-7DEF05D070EA}"/>
                </a:ext>
              </a:extLst>
            </p:cNvPr>
            <p:cNvSpPr/>
            <p:nvPr/>
          </p:nvSpPr>
          <p:spPr>
            <a:xfrm>
              <a:off x="9486900" y="3919538"/>
              <a:ext cx="771525" cy="862012"/>
            </a:xfrm>
            <a:prstGeom prst="ellipse">
              <a:avLst/>
            </a:prstGeom>
            <a:no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5" name="Oval 14">
            <a:extLst>
              <a:ext uri="{FF2B5EF4-FFF2-40B4-BE49-F238E27FC236}">
                <a16:creationId xmlns:a16="http://schemas.microsoft.com/office/drawing/2014/main" id="{9502393A-AAAC-3089-7CA9-2542BFEA87F5}"/>
              </a:ext>
            </a:extLst>
          </p:cNvPr>
          <p:cNvSpPr/>
          <p:nvPr/>
        </p:nvSpPr>
        <p:spPr>
          <a:xfrm>
            <a:off x="10909531" y="1357551"/>
            <a:ext cx="858938" cy="855154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C34864B-D98F-6925-4F3B-41AF06065F10}"/>
              </a:ext>
            </a:extLst>
          </p:cNvPr>
          <p:cNvSpPr/>
          <p:nvPr/>
        </p:nvSpPr>
        <p:spPr>
          <a:xfrm>
            <a:off x="10909531" y="2393917"/>
            <a:ext cx="858938" cy="855154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01477C3-3EE3-8A15-76C9-22286F10D5EC}"/>
              </a:ext>
            </a:extLst>
          </p:cNvPr>
          <p:cNvSpPr/>
          <p:nvPr/>
        </p:nvSpPr>
        <p:spPr>
          <a:xfrm>
            <a:off x="10909531" y="3430283"/>
            <a:ext cx="858938" cy="855154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6589CD21-7FC1-78D3-EC1E-2D68464C1DE6}"/>
              </a:ext>
            </a:extLst>
          </p:cNvPr>
          <p:cNvSpPr/>
          <p:nvPr/>
        </p:nvSpPr>
        <p:spPr>
          <a:xfrm>
            <a:off x="10891838" y="4457700"/>
            <a:ext cx="876631" cy="864103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7BC9484-CA76-4966-F6CA-527AB91E0CD1}"/>
              </a:ext>
            </a:extLst>
          </p:cNvPr>
          <p:cNvSpPr/>
          <p:nvPr/>
        </p:nvSpPr>
        <p:spPr>
          <a:xfrm>
            <a:off x="10909531" y="5503015"/>
            <a:ext cx="858938" cy="855154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814513D-4E5F-5EF8-D73C-FD1E15658A7F}"/>
              </a:ext>
            </a:extLst>
          </p:cNvPr>
          <p:cNvSpPr txBox="1"/>
          <p:nvPr/>
        </p:nvSpPr>
        <p:spPr>
          <a:xfrm>
            <a:off x="11095086" y="1751040"/>
            <a:ext cx="11348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spc="-150" dirty="0">
                <a:solidFill>
                  <a:schemeClr val="accent1">
                    <a:lumMod val="75000"/>
                  </a:schemeClr>
                </a:solidFill>
              </a:rPr>
              <a:t>Plumber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53F579C-AB68-CAAB-96A8-299C26DEBB80}"/>
              </a:ext>
            </a:extLst>
          </p:cNvPr>
          <p:cNvSpPr txBox="1"/>
          <p:nvPr/>
        </p:nvSpPr>
        <p:spPr>
          <a:xfrm>
            <a:off x="10961160" y="2887995"/>
            <a:ext cx="11702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spc="-150" dirty="0">
                <a:solidFill>
                  <a:schemeClr val="accent1">
                    <a:lumMod val="75000"/>
                  </a:schemeClr>
                </a:solidFill>
              </a:rPr>
              <a:t>Mechanic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4ACB803-CC62-895C-DBF3-99CB8A5EC60F}"/>
              </a:ext>
            </a:extLst>
          </p:cNvPr>
          <p:cNvSpPr txBox="1"/>
          <p:nvPr/>
        </p:nvSpPr>
        <p:spPr>
          <a:xfrm>
            <a:off x="11057164" y="3929533"/>
            <a:ext cx="8920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spc="-150" dirty="0">
                <a:solidFill>
                  <a:schemeClr val="accent1">
                    <a:lumMod val="75000"/>
                  </a:schemeClr>
                </a:solidFill>
              </a:rPr>
              <a:t>Builder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6A4ED7D-A050-943C-2129-1513FE3CBD17}"/>
              </a:ext>
            </a:extLst>
          </p:cNvPr>
          <p:cNvSpPr txBox="1"/>
          <p:nvPr/>
        </p:nvSpPr>
        <p:spPr>
          <a:xfrm>
            <a:off x="10958472" y="4937961"/>
            <a:ext cx="11348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spc="-150" dirty="0">
                <a:solidFill>
                  <a:schemeClr val="accent1">
                    <a:lumMod val="75000"/>
                  </a:schemeClr>
                </a:solidFill>
              </a:rPr>
              <a:t>Electrician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E416D15-2DC6-8F39-8769-B1300C146066}"/>
              </a:ext>
            </a:extLst>
          </p:cNvPr>
          <p:cNvSpPr txBox="1"/>
          <p:nvPr/>
        </p:nvSpPr>
        <p:spPr>
          <a:xfrm>
            <a:off x="11057164" y="5974327"/>
            <a:ext cx="11348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spc="-150" dirty="0">
                <a:solidFill>
                  <a:schemeClr val="accent1">
                    <a:lumMod val="75000"/>
                  </a:schemeClr>
                </a:solidFill>
              </a:rPr>
              <a:t>Welder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38D70A-C2D9-D633-D537-47E43B9A4DC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927" y="120523"/>
            <a:ext cx="7044612" cy="7064568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5A83420F-7972-EFF8-B785-0AE25245D9E1}"/>
              </a:ext>
            </a:extLst>
          </p:cNvPr>
          <p:cNvSpPr/>
          <p:nvPr/>
        </p:nvSpPr>
        <p:spPr>
          <a:xfrm>
            <a:off x="1819469" y="401216"/>
            <a:ext cx="2621902" cy="2794556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1071F31-27FE-3E2B-AB83-F2E4E49C9C20}"/>
              </a:ext>
            </a:extLst>
          </p:cNvPr>
          <p:cNvSpPr txBox="1"/>
          <p:nvPr/>
        </p:nvSpPr>
        <p:spPr>
          <a:xfrm>
            <a:off x="2487106" y="244928"/>
            <a:ext cx="2034074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9900" b="1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30783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238D70A-C2D9-D633-D537-47E43B9A4D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927" y="120523"/>
            <a:ext cx="7044612" cy="7064568"/>
          </a:xfrm>
          <a:prstGeom prst="rect">
            <a:avLst/>
          </a:prstGeom>
        </p:spPr>
      </p:pic>
      <p:pic>
        <p:nvPicPr>
          <p:cNvPr id="4" name="Picture 6" descr="26,451 Carpenter Logo Images, Stock Photos &amp; Vectors | Shutterstock">
            <a:extLst>
              <a:ext uri="{FF2B5EF4-FFF2-40B4-BE49-F238E27FC236}">
                <a16:creationId xmlns:a16="http://schemas.microsoft.com/office/drawing/2014/main" id="{183F4BB2-471C-FB19-43F7-E8B84A9768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50" r="18277" b="16046"/>
          <a:stretch/>
        </p:blipFill>
        <p:spPr bwMode="auto">
          <a:xfrm>
            <a:off x="1221918" y="532859"/>
            <a:ext cx="3057851" cy="2695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51EABB3C-5D52-9FC3-4DBF-D311A93CB1BB}"/>
              </a:ext>
            </a:extLst>
          </p:cNvPr>
          <p:cNvSpPr/>
          <p:nvPr/>
        </p:nvSpPr>
        <p:spPr>
          <a:xfrm>
            <a:off x="1795957" y="376714"/>
            <a:ext cx="2626408" cy="2767334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Google Shape;85;p1">
            <a:extLst>
              <a:ext uri="{FF2B5EF4-FFF2-40B4-BE49-F238E27FC236}">
                <a16:creationId xmlns:a16="http://schemas.microsoft.com/office/drawing/2014/main" id="{B1CF003D-3D59-EC49-C89F-4F9178051565}"/>
              </a:ext>
            </a:extLst>
          </p:cNvPr>
          <p:cNvSpPr/>
          <p:nvPr/>
        </p:nvSpPr>
        <p:spPr>
          <a:xfrm>
            <a:off x="0" y="0"/>
            <a:ext cx="1134836" cy="6858000"/>
          </a:xfrm>
          <a:prstGeom prst="rect">
            <a:avLst/>
          </a:prstGeom>
          <a:solidFill>
            <a:srgbClr val="162B6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Google Shape;86;p1">
            <a:extLst>
              <a:ext uri="{FF2B5EF4-FFF2-40B4-BE49-F238E27FC236}">
                <a16:creationId xmlns:a16="http://schemas.microsoft.com/office/drawing/2014/main" id="{C40B94B8-DFBB-FD97-ABAE-A43DB8FC65A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2165" y="244928"/>
            <a:ext cx="898372" cy="42732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87;p1">
            <a:extLst>
              <a:ext uri="{FF2B5EF4-FFF2-40B4-BE49-F238E27FC236}">
                <a16:creationId xmlns:a16="http://schemas.microsoft.com/office/drawing/2014/main" id="{8685B4D3-E5F0-C8C8-6CF9-3CE614DADD72}"/>
              </a:ext>
            </a:extLst>
          </p:cNvPr>
          <p:cNvSpPr/>
          <p:nvPr/>
        </p:nvSpPr>
        <p:spPr>
          <a:xfrm>
            <a:off x="122165" y="244928"/>
            <a:ext cx="898372" cy="427323"/>
          </a:xfrm>
          <a:prstGeom prst="rect">
            <a:avLst/>
          </a:prstGeom>
          <a:noFill/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88;p1">
            <a:extLst>
              <a:ext uri="{FF2B5EF4-FFF2-40B4-BE49-F238E27FC236}">
                <a16:creationId xmlns:a16="http://schemas.microsoft.com/office/drawing/2014/main" id="{38F18CC4-0D11-C509-2405-6F5BBEC69953}"/>
              </a:ext>
            </a:extLst>
          </p:cNvPr>
          <p:cNvSpPr txBox="1"/>
          <p:nvPr/>
        </p:nvSpPr>
        <p:spPr>
          <a:xfrm rot="-5400000">
            <a:off x="-2595085" y="3534294"/>
            <a:ext cx="618574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power of tools to </a:t>
            </a:r>
            <a:r>
              <a:rPr lang="en-GB" sz="2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transform lives</a:t>
            </a:r>
            <a:endParaRPr/>
          </a:p>
        </p:txBody>
      </p:sp>
      <p:pic>
        <p:nvPicPr>
          <p:cNvPr id="1028" name="Picture 4" descr="Making the Case for Wordless Plumbing Logos • Online Logo Maker's Blog">
            <a:extLst>
              <a:ext uri="{FF2B5EF4-FFF2-40B4-BE49-F238E27FC236}">
                <a16:creationId xmlns:a16="http://schemas.microsoft.com/office/drawing/2014/main" id="{390A5B8E-EFD6-5A88-9B81-05492802AA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29" t="17039" r="21564" b="15375"/>
          <a:stretch/>
        </p:blipFill>
        <p:spPr bwMode="auto">
          <a:xfrm>
            <a:off x="10996613" y="1449521"/>
            <a:ext cx="533400" cy="629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6" descr="26,451 Carpenter Logo Images, Stock Photos &amp; Vectors | Shutterstock">
            <a:extLst>
              <a:ext uri="{FF2B5EF4-FFF2-40B4-BE49-F238E27FC236}">
                <a16:creationId xmlns:a16="http://schemas.microsoft.com/office/drawing/2014/main" id="{35FCED1B-41FB-4C65-9D6A-3FF28E1CA7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46"/>
          <a:stretch/>
        </p:blipFill>
        <p:spPr bwMode="auto">
          <a:xfrm>
            <a:off x="10728764" y="120523"/>
            <a:ext cx="1220471" cy="1103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Mechanic Logo Vintage Vector Illustration Template Icon Label Design.  Wrench Gear Bolt Logo for Professional Engineer Concept Stock Vector -  Illustration of vector, instruments: 220883083">
            <a:extLst>
              <a:ext uri="{FF2B5EF4-FFF2-40B4-BE49-F238E27FC236}">
                <a16:creationId xmlns:a16="http://schemas.microsoft.com/office/drawing/2014/main" id="{A40AA8F7-A458-E2C1-B3DE-018B008E6F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32324"/>
          <a:stretch/>
        </p:blipFill>
        <p:spPr bwMode="auto">
          <a:xfrm>
            <a:off x="10909530" y="2393917"/>
            <a:ext cx="858938" cy="581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Builder Logo PNG Transparent Images Free Download | Vector Files | Pngtree">
            <a:extLst>
              <a:ext uri="{FF2B5EF4-FFF2-40B4-BE49-F238E27FC236}">
                <a16:creationId xmlns:a16="http://schemas.microsoft.com/office/drawing/2014/main" id="{7415ECD4-9DDD-2591-1145-B2237E4E8F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9722" y="3228799"/>
            <a:ext cx="1028700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Welding Vector Art, Icons, and Graphics for Free Download">
            <a:extLst>
              <a:ext uri="{FF2B5EF4-FFF2-40B4-BE49-F238E27FC236}">
                <a16:creationId xmlns:a16="http://schemas.microsoft.com/office/drawing/2014/main" id="{944BC390-69DD-B363-9DF7-E6C5B71F79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4453"/>
          <a:stretch/>
        </p:blipFill>
        <p:spPr bwMode="auto">
          <a:xfrm>
            <a:off x="10961160" y="5271577"/>
            <a:ext cx="770783" cy="771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7093328E-5CFD-A8F1-441D-359A1BF84CD6}"/>
              </a:ext>
            </a:extLst>
          </p:cNvPr>
          <p:cNvSpPr/>
          <p:nvPr/>
        </p:nvSpPr>
        <p:spPr>
          <a:xfrm>
            <a:off x="10909531" y="321185"/>
            <a:ext cx="858938" cy="855154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84C5288-C0CA-EAFB-DCA8-AF52BD572CCF}"/>
              </a:ext>
            </a:extLst>
          </p:cNvPr>
          <p:cNvGrpSpPr/>
          <p:nvPr/>
        </p:nvGrpSpPr>
        <p:grpSpPr>
          <a:xfrm>
            <a:off x="10973483" y="4371110"/>
            <a:ext cx="746136" cy="771277"/>
            <a:chOff x="9486900" y="3919538"/>
            <a:chExt cx="771525" cy="862012"/>
          </a:xfrm>
        </p:grpSpPr>
        <p:pic>
          <p:nvPicPr>
            <p:cNvPr id="1036" name="Picture 12" descr="3,100+ Electrician Logos Illustrations, Royalty-Free Vector Graphics &amp; Clip  Art - iStock">
              <a:extLst>
                <a:ext uri="{FF2B5EF4-FFF2-40B4-BE49-F238E27FC236}">
                  <a16:creationId xmlns:a16="http://schemas.microsoft.com/office/drawing/2014/main" id="{B2E97746-4E4D-6A50-E596-735BE14FEDE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8" t="28454" r="29028" b="26097"/>
            <a:stretch/>
          </p:blipFill>
          <p:spPr bwMode="auto">
            <a:xfrm>
              <a:off x="9486900" y="4021008"/>
              <a:ext cx="699845" cy="707096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8F75F03B-3850-1672-CDB4-7DEF05D070EA}"/>
                </a:ext>
              </a:extLst>
            </p:cNvPr>
            <p:cNvSpPr/>
            <p:nvPr/>
          </p:nvSpPr>
          <p:spPr>
            <a:xfrm>
              <a:off x="9486900" y="3919538"/>
              <a:ext cx="771525" cy="862012"/>
            </a:xfrm>
            <a:prstGeom prst="ellipse">
              <a:avLst/>
            </a:prstGeom>
            <a:no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5" name="Oval 14">
            <a:extLst>
              <a:ext uri="{FF2B5EF4-FFF2-40B4-BE49-F238E27FC236}">
                <a16:creationId xmlns:a16="http://schemas.microsoft.com/office/drawing/2014/main" id="{9502393A-AAAC-3089-7CA9-2542BFEA87F5}"/>
              </a:ext>
            </a:extLst>
          </p:cNvPr>
          <p:cNvSpPr/>
          <p:nvPr/>
        </p:nvSpPr>
        <p:spPr>
          <a:xfrm>
            <a:off x="10909531" y="1357551"/>
            <a:ext cx="858938" cy="855154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C34864B-D98F-6925-4F3B-41AF06065F10}"/>
              </a:ext>
            </a:extLst>
          </p:cNvPr>
          <p:cNvSpPr/>
          <p:nvPr/>
        </p:nvSpPr>
        <p:spPr>
          <a:xfrm>
            <a:off x="10909531" y="2393917"/>
            <a:ext cx="858938" cy="855154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01477C3-3EE3-8A15-76C9-22286F10D5EC}"/>
              </a:ext>
            </a:extLst>
          </p:cNvPr>
          <p:cNvSpPr/>
          <p:nvPr/>
        </p:nvSpPr>
        <p:spPr>
          <a:xfrm>
            <a:off x="10909531" y="3430283"/>
            <a:ext cx="858938" cy="855154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6589CD21-7FC1-78D3-EC1E-2D68464C1DE6}"/>
              </a:ext>
            </a:extLst>
          </p:cNvPr>
          <p:cNvSpPr/>
          <p:nvPr/>
        </p:nvSpPr>
        <p:spPr>
          <a:xfrm>
            <a:off x="10891838" y="4457700"/>
            <a:ext cx="876631" cy="864103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7BC9484-CA76-4966-F6CA-527AB91E0CD1}"/>
              </a:ext>
            </a:extLst>
          </p:cNvPr>
          <p:cNvSpPr/>
          <p:nvPr/>
        </p:nvSpPr>
        <p:spPr>
          <a:xfrm>
            <a:off x="10909531" y="5503015"/>
            <a:ext cx="858938" cy="855154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814513D-4E5F-5EF8-D73C-FD1E15658A7F}"/>
              </a:ext>
            </a:extLst>
          </p:cNvPr>
          <p:cNvSpPr txBox="1"/>
          <p:nvPr/>
        </p:nvSpPr>
        <p:spPr>
          <a:xfrm>
            <a:off x="11095086" y="1751040"/>
            <a:ext cx="11348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spc="-150" dirty="0">
                <a:solidFill>
                  <a:schemeClr val="accent1">
                    <a:lumMod val="75000"/>
                  </a:schemeClr>
                </a:solidFill>
              </a:rPr>
              <a:t>Plumber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53F579C-AB68-CAAB-96A8-299C26DEBB80}"/>
              </a:ext>
            </a:extLst>
          </p:cNvPr>
          <p:cNvSpPr txBox="1"/>
          <p:nvPr/>
        </p:nvSpPr>
        <p:spPr>
          <a:xfrm>
            <a:off x="10961160" y="2887995"/>
            <a:ext cx="11702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spc="-150" dirty="0">
                <a:solidFill>
                  <a:schemeClr val="accent1">
                    <a:lumMod val="75000"/>
                  </a:schemeClr>
                </a:solidFill>
              </a:rPr>
              <a:t>Mechanic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4ACB803-CC62-895C-DBF3-99CB8A5EC60F}"/>
              </a:ext>
            </a:extLst>
          </p:cNvPr>
          <p:cNvSpPr txBox="1"/>
          <p:nvPr/>
        </p:nvSpPr>
        <p:spPr>
          <a:xfrm>
            <a:off x="11057164" y="3929533"/>
            <a:ext cx="8920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spc="-150" dirty="0">
                <a:solidFill>
                  <a:schemeClr val="accent1">
                    <a:lumMod val="75000"/>
                  </a:schemeClr>
                </a:solidFill>
              </a:rPr>
              <a:t>Builder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6A4ED7D-A050-943C-2129-1513FE3CBD17}"/>
              </a:ext>
            </a:extLst>
          </p:cNvPr>
          <p:cNvSpPr txBox="1"/>
          <p:nvPr/>
        </p:nvSpPr>
        <p:spPr>
          <a:xfrm>
            <a:off x="10958472" y="4937961"/>
            <a:ext cx="11348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spc="-150" dirty="0">
                <a:solidFill>
                  <a:schemeClr val="accent1">
                    <a:lumMod val="75000"/>
                  </a:schemeClr>
                </a:solidFill>
              </a:rPr>
              <a:t>Electrician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E416D15-2DC6-8F39-8769-B1300C146066}"/>
              </a:ext>
            </a:extLst>
          </p:cNvPr>
          <p:cNvSpPr txBox="1"/>
          <p:nvPr/>
        </p:nvSpPr>
        <p:spPr>
          <a:xfrm>
            <a:off x="11057164" y="5974327"/>
            <a:ext cx="11348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spc="-150" dirty="0">
                <a:solidFill>
                  <a:schemeClr val="accent1">
                    <a:lumMod val="75000"/>
                  </a:schemeClr>
                </a:solidFill>
              </a:rPr>
              <a:t>Welder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7FAD479-49D6-52D7-9F0E-65C09F7C30D3}"/>
              </a:ext>
            </a:extLst>
          </p:cNvPr>
          <p:cNvSpPr txBox="1"/>
          <p:nvPr/>
        </p:nvSpPr>
        <p:spPr>
          <a:xfrm>
            <a:off x="1808480" y="5697329"/>
            <a:ext cx="58576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spc="-150" dirty="0"/>
              <a:t>Triangular saw sharpening file</a:t>
            </a:r>
          </a:p>
        </p:txBody>
      </p:sp>
    </p:spTree>
    <p:extLst>
      <p:ext uri="{BB962C8B-B14F-4D97-AF65-F5344CB8AC3E}">
        <p14:creationId xmlns:p14="http://schemas.microsoft.com/office/powerpoint/2010/main" val="747136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ow to Sharpen a Hand Saw | Ripsaws - YouTube">
            <a:extLst>
              <a:ext uri="{FF2B5EF4-FFF2-40B4-BE49-F238E27FC236}">
                <a16:creationId xmlns:a16="http://schemas.microsoft.com/office/drawing/2014/main" id="{5D6C1589-AC3F-9BEF-2F4A-3E499B1C60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2" r="16044" b="19795"/>
          <a:stretch/>
        </p:blipFill>
        <p:spPr bwMode="auto">
          <a:xfrm>
            <a:off x="1020537" y="0"/>
            <a:ext cx="11171463" cy="6890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oogle Shape;85;p1">
            <a:extLst>
              <a:ext uri="{FF2B5EF4-FFF2-40B4-BE49-F238E27FC236}">
                <a16:creationId xmlns:a16="http://schemas.microsoft.com/office/drawing/2014/main" id="{B1CF003D-3D59-EC49-C89F-4F9178051565}"/>
              </a:ext>
            </a:extLst>
          </p:cNvPr>
          <p:cNvSpPr/>
          <p:nvPr/>
        </p:nvSpPr>
        <p:spPr>
          <a:xfrm>
            <a:off x="0" y="0"/>
            <a:ext cx="1134836" cy="6858000"/>
          </a:xfrm>
          <a:prstGeom prst="rect">
            <a:avLst/>
          </a:prstGeom>
          <a:solidFill>
            <a:srgbClr val="162B6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Google Shape;86;p1">
            <a:extLst>
              <a:ext uri="{FF2B5EF4-FFF2-40B4-BE49-F238E27FC236}">
                <a16:creationId xmlns:a16="http://schemas.microsoft.com/office/drawing/2014/main" id="{C40B94B8-DFBB-FD97-ABAE-A43DB8FC65A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2165" y="244928"/>
            <a:ext cx="898372" cy="42732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87;p1">
            <a:extLst>
              <a:ext uri="{FF2B5EF4-FFF2-40B4-BE49-F238E27FC236}">
                <a16:creationId xmlns:a16="http://schemas.microsoft.com/office/drawing/2014/main" id="{8685B4D3-E5F0-C8C8-6CF9-3CE614DADD72}"/>
              </a:ext>
            </a:extLst>
          </p:cNvPr>
          <p:cNvSpPr/>
          <p:nvPr/>
        </p:nvSpPr>
        <p:spPr>
          <a:xfrm>
            <a:off x="122165" y="244928"/>
            <a:ext cx="898372" cy="427323"/>
          </a:xfrm>
          <a:prstGeom prst="rect">
            <a:avLst/>
          </a:prstGeom>
          <a:noFill/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88;p1">
            <a:extLst>
              <a:ext uri="{FF2B5EF4-FFF2-40B4-BE49-F238E27FC236}">
                <a16:creationId xmlns:a16="http://schemas.microsoft.com/office/drawing/2014/main" id="{38F18CC4-0D11-C509-2405-6F5BBEC69953}"/>
              </a:ext>
            </a:extLst>
          </p:cNvPr>
          <p:cNvSpPr txBox="1"/>
          <p:nvPr/>
        </p:nvSpPr>
        <p:spPr>
          <a:xfrm rot="-5400000">
            <a:off x="-2595085" y="3534294"/>
            <a:ext cx="618574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power of tools to </a:t>
            </a:r>
            <a:r>
              <a:rPr lang="en-GB" sz="2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transform lives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7556590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eeler gauge set 0,03-1,0mm 26 blades, Vögel - Feeler gauges">
            <a:extLst>
              <a:ext uri="{FF2B5EF4-FFF2-40B4-BE49-F238E27FC236}">
                <a16:creationId xmlns:a16="http://schemas.microsoft.com/office/drawing/2014/main" id="{A1211423-4736-787A-8558-E7941349AF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147" y="1536197"/>
            <a:ext cx="9369485" cy="5403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oogle Shape;85;p1">
            <a:extLst>
              <a:ext uri="{FF2B5EF4-FFF2-40B4-BE49-F238E27FC236}">
                <a16:creationId xmlns:a16="http://schemas.microsoft.com/office/drawing/2014/main" id="{B1CF003D-3D59-EC49-C89F-4F9178051565}"/>
              </a:ext>
            </a:extLst>
          </p:cNvPr>
          <p:cNvSpPr/>
          <p:nvPr/>
        </p:nvSpPr>
        <p:spPr>
          <a:xfrm>
            <a:off x="0" y="0"/>
            <a:ext cx="1134836" cy="6858000"/>
          </a:xfrm>
          <a:prstGeom prst="rect">
            <a:avLst/>
          </a:prstGeom>
          <a:solidFill>
            <a:srgbClr val="162B6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Google Shape;86;p1">
            <a:extLst>
              <a:ext uri="{FF2B5EF4-FFF2-40B4-BE49-F238E27FC236}">
                <a16:creationId xmlns:a16="http://schemas.microsoft.com/office/drawing/2014/main" id="{C40B94B8-DFBB-FD97-ABAE-A43DB8FC65A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2165" y="244928"/>
            <a:ext cx="898372" cy="42732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87;p1">
            <a:extLst>
              <a:ext uri="{FF2B5EF4-FFF2-40B4-BE49-F238E27FC236}">
                <a16:creationId xmlns:a16="http://schemas.microsoft.com/office/drawing/2014/main" id="{8685B4D3-E5F0-C8C8-6CF9-3CE614DADD72}"/>
              </a:ext>
            </a:extLst>
          </p:cNvPr>
          <p:cNvSpPr/>
          <p:nvPr/>
        </p:nvSpPr>
        <p:spPr>
          <a:xfrm>
            <a:off x="122165" y="244928"/>
            <a:ext cx="898372" cy="427323"/>
          </a:xfrm>
          <a:prstGeom prst="rect">
            <a:avLst/>
          </a:prstGeom>
          <a:noFill/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88;p1">
            <a:extLst>
              <a:ext uri="{FF2B5EF4-FFF2-40B4-BE49-F238E27FC236}">
                <a16:creationId xmlns:a16="http://schemas.microsoft.com/office/drawing/2014/main" id="{38F18CC4-0D11-C509-2405-6F5BBEC69953}"/>
              </a:ext>
            </a:extLst>
          </p:cNvPr>
          <p:cNvSpPr txBox="1"/>
          <p:nvPr/>
        </p:nvSpPr>
        <p:spPr>
          <a:xfrm rot="-5400000">
            <a:off x="-2595085" y="3534294"/>
            <a:ext cx="618574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power of tools to </a:t>
            </a:r>
            <a:r>
              <a:rPr lang="en-GB" sz="2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transform lives</a:t>
            </a:r>
            <a:endParaRPr/>
          </a:p>
        </p:txBody>
      </p:sp>
      <p:pic>
        <p:nvPicPr>
          <p:cNvPr id="1028" name="Picture 4" descr="Making the Case for Wordless Plumbing Logos • Online Logo Maker's Blog">
            <a:extLst>
              <a:ext uri="{FF2B5EF4-FFF2-40B4-BE49-F238E27FC236}">
                <a16:creationId xmlns:a16="http://schemas.microsoft.com/office/drawing/2014/main" id="{390A5B8E-EFD6-5A88-9B81-05492802AA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29" t="17039" r="21564" b="15375"/>
          <a:stretch/>
        </p:blipFill>
        <p:spPr bwMode="auto">
          <a:xfrm>
            <a:off x="10996613" y="1449521"/>
            <a:ext cx="533400" cy="629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6" descr="26,451 Carpenter Logo Images, Stock Photos &amp; Vectors | Shutterstock">
            <a:extLst>
              <a:ext uri="{FF2B5EF4-FFF2-40B4-BE49-F238E27FC236}">
                <a16:creationId xmlns:a16="http://schemas.microsoft.com/office/drawing/2014/main" id="{35FCED1B-41FB-4C65-9D6A-3FF28E1CA7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46"/>
          <a:stretch/>
        </p:blipFill>
        <p:spPr bwMode="auto">
          <a:xfrm>
            <a:off x="10728764" y="120523"/>
            <a:ext cx="1220471" cy="1103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Mechanic Logo Vintage Vector Illustration Template Icon Label Design.  Wrench Gear Bolt Logo for Professional Engineer Concept Stock Vector -  Illustration of vector, instruments: 220883083">
            <a:extLst>
              <a:ext uri="{FF2B5EF4-FFF2-40B4-BE49-F238E27FC236}">
                <a16:creationId xmlns:a16="http://schemas.microsoft.com/office/drawing/2014/main" id="{A40AA8F7-A458-E2C1-B3DE-018B008E6F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32324"/>
          <a:stretch/>
        </p:blipFill>
        <p:spPr bwMode="auto">
          <a:xfrm>
            <a:off x="10909530" y="2393917"/>
            <a:ext cx="858938" cy="581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Builder Logo PNG Transparent Images Free Download | Vector Files | Pngtree">
            <a:extLst>
              <a:ext uri="{FF2B5EF4-FFF2-40B4-BE49-F238E27FC236}">
                <a16:creationId xmlns:a16="http://schemas.microsoft.com/office/drawing/2014/main" id="{7415ECD4-9DDD-2591-1145-B2237E4E8F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9722" y="3228799"/>
            <a:ext cx="1028700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Welding Vector Art, Icons, and Graphics for Free Download">
            <a:extLst>
              <a:ext uri="{FF2B5EF4-FFF2-40B4-BE49-F238E27FC236}">
                <a16:creationId xmlns:a16="http://schemas.microsoft.com/office/drawing/2014/main" id="{944BC390-69DD-B363-9DF7-E6C5B71F79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4453"/>
          <a:stretch/>
        </p:blipFill>
        <p:spPr bwMode="auto">
          <a:xfrm>
            <a:off x="10961160" y="5271577"/>
            <a:ext cx="770783" cy="771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7093328E-5CFD-A8F1-441D-359A1BF84CD6}"/>
              </a:ext>
            </a:extLst>
          </p:cNvPr>
          <p:cNvSpPr/>
          <p:nvPr/>
        </p:nvSpPr>
        <p:spPr>
          <a:xfrm>
            <a:off x="10909531" y="321185"/>
            <a:ext cx="858938" cy="855154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84C5288-C0CA-EAFB-DCA8-AF52BD572CCF}"/>
              </a:ext>
            </a:extLst>
          </p:cNvPr>
          <p:cNvGrpSpPr/>
          <p:nvPr/>
        </p:nvGrpSpPr>
        <p:grpSpPr>
          <a:xfrm>
            <a:off x="10973483" y="4371110"/>
            <a:ext cx="746136" cy="771277"/>
            <a:chOff x="9486900" y="3919538"/>
            <a:chExt cx="771525" cy="862012"/>
          </a:xfrm>
        </p:grpSpPr>
        <p:pic>
          <p:nvPicPr>
            <p:cNvPr id="1036" name="Picture 12" descr="3,100+ Electrician Logos Illustrations, Royalty-Free Vector Graphics &amp; Clip  Art - iStock">
              <a:extLst>
                <a:ext uri="{FF2B5EF4-FFF2-40B4-BE49-F238E27FC236}">
                  <a16:creationId xmlns:a16="http://schemas.microsoft.com/office/drawing/2014/main" id="{B2E97746-4E4D-6A50-E596-735BE14FEDE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8" t="28454" r="29028" b="26097"/>
            <a:stretch/>
          </p:blipFill>
          <p:spPr bwMode="auto">
            <a:xfrm>
              <a:off x="9486900" y="4021008"/>
              <a:ext cx="699845" cy="707096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8F75F03B-3850-1672-CDB4-7DEF05D070EA}"/>
                </a:ext>
              </a:extLst>
            </p:cNvPr>
            <p:cNvSpPr/>
            <p:nvPr/>
          </p:nvSpPr>
          <p:spPr>
            <a:xfrm>
              <a:off x="9486900" y="3919538"/>
              <a:ext cx="771525" cy="862012"/>
            </a:xfrm>
            <a:prstGeom prst="ellipse">
              <a:avLst/>
            </a:prstGeom>
            <a:no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5" name="Oval 14">
            <a:extLst>
              <a:ext uri="{FF2B5EF4-FFF2-40B4-BE49-F238E27FC236}">
                <a16:creationId xmlns:a16="http://schemas.microsoft.com/office/drawing/2014/main" id="{9502393A-AAAC-3089-7CA9-2542BFEA87F5}"/>
              </a:ext>
            </a:extLst>
          </p:cNvPr>
          <p:cNvSpPr/>
          <p:nvPr/>
        </p:nvSpPr>
        <p:spPr>
          <a:xfrm>
            <a:off x="10909531" y="1357551"/>
            <a:ext cx="858938" cy="855154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C34864B-D98F-6925-4F3B-41AF06065F10}"/>
              </a:ext>
            </a:extLst>
          </p:cNvPr>
          <p:cNvSpPr/>
          <p:nvPr/>
        </p:nvSpPr>
        <p:spPr>
          <a:xfrm>
            <a:off x="10909531" y="2393917"/>
            <a:ext cx="858938" cy="855154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01477C3-3EE3-8A15-76C9-22286F10D5EC}"/>
              </a:ext>
            </a:extLst>
          </p:cNvPr>
          <p:cNvSpPr/>
          <p:nvPr/>
        </p:nvSpPr>
        <p:spPr>
          <a:xfrm>
            <a:off x="10909531" y="3430283"/>
            <a:ext cx="858938" cy="855154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6589CD21-7FC1-78D3-EC1E-2D68464C1DE6}"/>
              </a:ext>
            </a:extLst>
          </p:cNvPr>
          <p:cNvSpPr/>
          <p:nvPr/>
        </p:nvSpPr>
        <p:spPr>
          <a:xfrm>
            <a:off x="10891838" y="4457700"/>
            <a:ext cx="876631" cy="864103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7BC9484-CA76-4966-F6CA-527AB91E0CD1}"/>
              </a:ext>
            </a:extLst>
          </p:cNvPr>
          <p:cNvSpPr/>
          <p:nvPr/>
        </p:nvSpPr>
        <p:spPr>
          <a:xfrm>
            <a:off x="10909531" y="5503015"/>
            <a:ext cx="858938" cy="855154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814513D-4E5F-5EF8-D73C-FD1E15658A7F}"/>
              </a:ext>
            </a:extLst>
          </p:cNvPr>
          <p:cNvSpPr txBox="1"/>
          <p:nvPr/>
        </p:nvSpPr>
        <p:spPr>
          <a:xfrm>
            <a:off x="11095086" y="1751040"/>
            <a:ext cx="11348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spc="-150" dirty="0">
                <a:solidFill>
                  <a:schemeClr val="accent1">
                    <a:lumMod val="75000"/>
                  </a:schemeClr>
                </a:solidFill>
              </a:rPr>
              <a:t>Plumber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53F579C-AB68-CAAB-96A8-299C26DEBB80}"/>
              </a:ext>
            </a:extLst>
          </p:cNvPr>
          <p:cNvSpPr txBox="1"/>
          <p:nvPr/>
        </p:nvSpPr>
        <p:spPr>
          <a:xfrm>
            <a:off x="10961160" y="2887995"/>
            <a:ext cx="11702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spc="-150" dirty="0">
                <a:solidFill>
                  <a:schemeClr val="accent1">
                    <a:lumMod val="75000"/>
                  </a:schemeClr>
                </a:solidFill>
              </a:rPr>
              <a:t>Mechanic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4ACB803-CC62-895C-DBF3-99CB8A5EC60F}"/>
              </a:ext>
            </a:extLst>
          </p:cNvPr>
          <p:cNvSpPr txBox="1"/>
          <p:nvPr/>
        </p:nvSpPr>
        <p:spPr>
          <a:xfrm>
            <a:off x="11057164" y="3929533"/>
            <a:ext cx="8920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spc="-150" dirty="0">
                <a:solidFill>
                  <a:schemeClr val="accent1">
                    <a:lumMod val="75000"/>
                  </a:schemeClr>
                </a:solidFill>
              </a:rPr>
              <a:t>Builder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6A4ED7D-A050-943C-2129-1513FE3CBD17}"/>
              </a:ext>
            </a:extLst>
          </p:cNvPr>
          <p:cNvSpPr txBox="1"/>
          <p:nvPr/>
        </p:nvSpPr>
        <p:spPr>
          <a:xfrm>
            <a:off x="10958472" y="4937961"/>
            <a:ext cx="11348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spc="-150" dirty="0">
                <a:solidFill>
                  <a:schemeClr val="accent1">
                    <a:lumMod val="75000"/>
                  </a:schemeClr>
                </a:solidFill>
              </a:rPr>
              <a:t>Electrician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E416D15-2DC6-8F39-8769-B1300C146066}"/>
              </a:ext>
            </a:extLst>
          </p:cNvPr>
          <p:cNvSpPr txBox="1"/>
          <p:nvPr/>
        </p:nvSpPr>
        <p:spPr>
          <a:xfrm>
            <a:off x="11057164" y="5974327"/>
            <a:ext cx="11348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spc="-150" dirty="0">
                <a:solidFill>
                  <a:schemeClr val="accent1">
                    <a:lumMod val="75000"/>
                  </a:schemeClr>
                </a:solidFill>
              </a:rPr>
              <a:t>Welder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CE23AD2-18B1-AD8F-7334-5EEF7C278A1D}"/>
              </a:ext>
            </a:extLst>
          </p:cNvPr>
          <p:cNvSpPr/>
          <p:nvPr/>
        </p:nvSpPr>
        <p:spPr>
          <a:xfrm>
            <a:off x="1819469" y="401216"/>
            <a:ext cx="2621902" cy="2794556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CE4CB1D-43F2-250D-2173-5C71E727F64B}"/>
              </a:ext>
            </a:extLst>
          </p:cNvPr>
          <p:cNvSpPr txBox="1"/>
          <p:nvPr/>
        </p:nvSpPr>
        <p:spPr>
          <a:xfrm>
            <a:off x="2487106" y="244928"/>
            <a:ext cx="2034074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9900" b="1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1106498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Feeler gauge set 0,03-1,0mm 26 blades, Vögel - Feeler gauges">
            <a:extLst>
              <a:ext uri="{FF2B5EF4-FFF2-40B4-BE49-F238E27FC236}">
                <a16:creationId xmlns:a16="http://schemas.microsoft.com/office/drawing/2014/main" id="{26606914-A1A7-889C-5B94-DD5A148F92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147" y="1536197"/>
            <a:ext cx="9369485" cy="5403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CE23AD2-18B1-AD8F-7334-5EEF7C278A1D}"/>
              </a:ext>
            </a:extLst>
          </p:cNvPr>
          <p:cNvSpPr/>
          <p:nvPr/>
        </p:nvSpPr>
        <p:spPr>
          <a:xfrm>
            <a:off x="1819469" y="401216"/>
            <a:ext cx="2621902" cy="2794556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8" descr="Mechanic Logo Vintage Vector Illustration Template Icon Label Design.  Wrench Gear Bolt Logo for Professional Engineer Concept Stock Vector -  Illustration of vector, instruments: 220883083">
            <a:extLst>
              <a:ext uri="{FF2B5EF4-FFF2-40B4-BE49-F238E27FC236}">
                <a16:creationId xmlns:a16="http://schemas.microsoft.com/office/drawing/2014/main" id="{90A8DC0D-FA77-F449-834F-2122BEB1D7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13" t="16276" r="23699" b="32325"/>
          <a:stretch/>
        </p:blipFill>
        <p:spPr bwMode="auto">
          <a:xfrm>
            <a:off x="2340528" y="746620"/>
            <a:ext cx="1610687" cy="1592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oogle Shape;85;p1">
            <a:extLst>
              <a:ext uri="{FF2B5EF4-FFF2-40B4-BE49-F238E27FC236}">
                <a16:creationId xmlns:a16="http://schemas.microsoft.com/office/drawing/2014/main" id="{B1CF003D-3D59-EC49-C89F-4F9178051565}"/>
              </a:ext>
            </a:extLst>
          </p:cNvPr>
          <p:cNvSpPr/>
          <p:nvPr/>
        </p:nvSpPr>
        <p:spPr>
          <a:xfrm>
            <a:off x="0" y="0"/>
            <a:ext cx="1134836" cy="6858000"/>
          </a:xfrm>
          <a:prstGeom prst="rect">
            <a:avLst/>
          </a:prstGeom>
          <a:solidFill>
            <a:srgbClr val="162B6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Google Shape;86;p1">
            <a:extLst>
              <a:ext uri="{FF2B5EF4-FFF2-40B4-BE49-F238E27FC236}">
                <a16:creationId xmlns:a16="http://schemas.microsoft.com/office/drawing/2014/main" id="{C40B94B8-DFBB-FD97-ABAE-A43DB8FC65A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2165" y="244928"/>
            <a:ext cx="898372" cy="42732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87;p1">
            <a:extLst>
              <a:ext uri="{FF2B5EF4-FFF2-40B4-BE49-F238E27FC236}">
                <a16:creationId xmlns:a16="http://schemas.microsoft.com/office/drawing/2014/main" id="{8685B4D3-E5F0-C8C8-6CF9-3CE614DADD72}"/>
              </a:ext>
            </a:extLst>
          </p:cNvPr>
          <p:cNvSpPr/>
          <p:nvPr/>
        </p:nvSpPr>
        <p:spPr>
          <a:xfrm>
            <a:off x="122165" y="244928"/>
            <a:ext cx="898372" cy="427323"/>
          </a:xfrm>
          <a:prstGeom prst="rect">
            <a:avLst/>
          </a:prstGeom>
          <a:noFill/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88;p1">
            <a:extLst>
              <a:ext uri="{FF2B5EF4-FFF2-40B4-BE49-F238E27FC236}">
                <a16:creationId xmlns:a16="http://schemas.microsoft.com/office/drawing/2014/main" id="{38F18CC4-0D11-C509-2405-6F5BBEC69953}"/>
              </a:ext>
            </a:extLst>
          </p:cNvPr>
          <p:cNvSpPr txBox="1"/>
          <p:nvPr/>
        </p:nvSpPr>
        <p:spPr>
          <a:xfrm rot="-5400000">
            <a:off x="-2595085" y="3534294"/>
            <a:ext cx="618574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power of tools to </a:t>
            </a:r>
            <a:r>
              <a:rPr lang="en-GB" sz="2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transform lives</a:t>
            </a:r>
            <a:endParaRPr/>
          </a:p>
        </p:txBody>
      </p:sp>
      <p:pic>
        <p:nvPicPr>
          <p:cNvPr id="1028" name="Picture 4" descr="Making the Case for Wordless Plumbing Logos • Online Logo Maker's Blog">
            <a:extLst>
              <a:ext uri="{FF2B5EF4-FFF2-40B4-BE49-F238E27FC236}">
                <a16:creationId xmlns:a16="http://schemas.microsoft.com/office/drawing/2014/main" id="{390A5B8E-EFD6-5A88-9B81-05492802AA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29" t="17039" r="21564" b="15375"/>
          <a:stretch/>
        </p:blipFill>
        <p:spPr bwMode="auto">
          <a:xfrm>
            <a:off x="10996613" y="1449521"/>
            <a:ext cx="533400" cy="629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6" descr="26,451 Carpenter Logo Images, Stock Photos &amp; Vectors | Shutterstock">
            <a:extLst>
              <a:ext uri="{FF2B5EF4-FFF2-40B4-BE49-F238E27FC236}">
                <a16:creationId xmlns:a16="http://schemas.microsoft.com/office/drawing/2014/main" id="{35FCED1B-41FB-4C65-9D6A-3FF28E1CA7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46"/>
          <a:stretch/>
        </p:blipFill>
        <p:spPr bwMode="auto">
          <a:xfrm>
            <a:off x="10728764" y="120523"/>
            <a:ext cx="1220471" cy="1103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Mechanic Logo Vintage Vector Illustration Template Icon Label Design.  Wrench Gear Bolt Logo for Professional Engineer Concept Stock Vector -  Illustration of vector, instruments: 220883083">
            <a:extLst>
              <a:ext uri="{FF2B5EF4-FFF2-40B4-BE49-F238E27FC236}">
                <a16:creationId xmlns:a16="http://schemas.microsoft.com/office/drawing/2014/main" id="{A40AA8F7-A458-E2C1-B3DE-018B008E6F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32324"/>
          <a:stretch/>
        </p:blipFill>
        <p:spPr bwMode="auto">
          <a:xfrm>
            <a:off x="10909530" y="2393917"/>
            <a:ext cx="858938" cy="581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Builder Logo PNG Transparent Images Free Download | Vector Files | Pngtree">
            <a:extLst>
              <a:ext uri="{FF2B5EF4-FFF2-40B4-BE49-F238E27FC236}">
                <a16:creationId xmlns:a16="http://schemas.microsoft.com/office/drawing/2014/main" id="{7415ECD4-9DDD-2591-1145-B2237E4E8F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9722" y="3228799"/>
            <a:ext cx="1028700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Welding Vector Art, Icons, and Graphics for Free Download">
            <a:extLst>
              <a:ext uri="{FF2B5EF4-FFF2-40B4-BE49-F238E27FC236}">
                <a16:creationId xmlns:a16="http://schemas.microsoft.com/office/drawing/2014/main" id="{944BC390-69DD-B363-9DF7-E6C5B71F79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4453"/>
          <a:stretch/>
        </p:blipFill>
        <p:spPr bwMode="auto">
          <a:xfrm>
            <a:off x="10961160" y="5271577"/>
            <a:ext cx="770783" cy="771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7093328E-5CFD-A8F1-441D-359A1BF84CD6}"/>
              </a:ext>
            </a:extLst>
          </p:cNvPr>
          <p:cNvSpPr/>
          <p:nvPr/>
        </p:nvSpPr>
        <p:spPr>
          <a:xfrm>
            <a:off x="10909531" y="321185"/>
            <a:ext cx="858938" cy="855154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84C5288-C0CA-EAFB-DCA8-AF52BD572CCF}"/>
              </a:ext>
            </a:extLst>
          </p:cNvPr>
          <p:cNvGrpSpPr/>
          <p:nvPr/>
        </p:nvGrpSpPr>
        <p:grpSpPr>
          <a:xfrm>
            <a:off x="10973483" y="4371110"/>
            <a:ext cx="746136" cy="771277"/>
            <a:chOff x="9486900" y="3919538"/>
            <a:chExt cx="771525" cy="862012"/>
          </a:xfrm>
        </p:grpSpPr>
        <p:pic>
          <p:nvPicPr>
            <p:cNvPr id="1036" name="Picture 12" descr="3,100+ Electrician Logos Illustrations, Royalty-Free Vector Graphics &amp; Clip  Art - iStock">
              <a:extLst>
                <a:ext uri="{FF2B5EF4-FFF2-40B4-BE49-F238E27FC236}">
                  <a16:creationId xmlns:a16="http://schemas.microsoft.com/office/drawing/2014/main" id="{B2E97746-4E4D-6A50-E596-735BE14FEDE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8" t="28454" r="29028" b="26097"/>
            <a:stretch/>
          </p:blipFill>
          <p:spPr bwMode="auto">
            <a:xfrm>
              <a:off x="9486900" y="4021008"/>
              <a:ext cx="699845" cy="707096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8F75F03B-3850-1672-CDB4-7DEF05D070EA}"/>
                </a:ext>
              </a:extLst>
            </p:cNvPr>
            <p:cNvSpPr/>
            <p:nvPr/>
          </p:nvSpPr>
          <p:spPr>
            <a:xfrm>
              <a:off x="9486900" y="3919538"/>
              <a:ext cx="771525" cy="862012"/>
            </a:xfrm>
            <a:prstGeom prst="ellipse">
              <a:avLst/>
            </a:prstGeom>
            <a:no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5" name="Oval 14">
            <a:extLst>
              <a:ext uri="{FF2B5EF4-FFF2-40B4-BE49-F238E27FC236}">
                <a16:creationId xmlns:a16="http://schemas.microsoft.com/office/drawing/2014/main" id="{9502393A-AAAC-3089-7CA9-2542BFEA87F5}"/>
              </a:ext>
            </a:extLst>
          </p:cNvPr>
          <p:cNvSpPr/>
          <p:nvPr/>
        </p:nvSpPr>
        <p:spPr>
          <a:xfrm>
            <a:off x="10909531" y="1357551"/>
            <a:ext cx="858938" cy="855154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C34864B-D98F-6925-4F3B-41AF06065F10}"/>
              </a:ext>
            </a:extLst>
          </p:cNvPr>
          <p:cNvSpPr/>
          <p:nvPr/>
        </p:nvSpPr>
        <p:spPr>
          <a:xfrm>
            <a:off x="10909531" y="2393917"/>
            <a:ext cx="858938" cy="855154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01477C3-3EE3-8A15-76C9-22286F10D5EC}"/>
              </a:ext>
            </a:extLst>
          </p:cNvPr>
          <p:cNvSpPr/>
          <p:nvPr/>
        </p:nvSpPr>
        <p:spPr>
          <a:xfrm>
            <a:off x="10909531" y="3430283"/>
            <a:ext cx="858938" cy="855154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6589CD21-7FC1-78D3-EC1E-2D68464C1DE6}"/>
              </a:ext>
            </a:extLst>
          </p:cNvPr>
          <p:cNvSpPr/>
          <p:nvPr/>
        </p:nvSpPr>
        <p:spPr>
          <a:xfrm>
            <a:off x="10891838" y="4457700"/>
            <a:ext cx="876631" cy="864103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7BC9484-CA76-4966-F6CA-527AB91E0CD1}"/>
              </a:ext>
            </a:extLst>
          </p:cNvPr>
          <p:cNvSpPr/>
          <p:nvPr/>
        </p:nvSpPr>
        <p:spPr>
          <a:xfrm>
            <a:off x="10909531" y="5503015"/>
            <a:ext cx="858938" cy="855154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814513D-4E5F-5EF8-D73C-FD1E15658A7F}"/>
              </a:ext>
            </a:extLst>
          </p:cNvPr>
          <p:cNvSpPr txBox="1"/>
          <p:nvPr/>
        </p:nvSpPr>
        <p:spPr>
          <a:xfrm>
            <a:off x="11095086" y="1751040"/>
            <a:ext cx="11348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spc="-150" dirty="0">
                <a:solidFill>
                  <a:schemeClr val="accent1">
                    <a:lumMod val="75000"/>
                  </a:schemeClr>
                </a:solidFill>
              </a:rPr>
              <a:t>Plumber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53F579C-AB68-CAAB-96A8-299C26DEBB80}"/>
              </a:ext>
            </a:extLst>
          </p:cNvPr>
          <p:cNvSpPr txBox="1"/>
          <p:nvPr/>
        </p:nvSpPr>
        <p:spPr>
          <a:xfrm>
            <a:off x="10961160" y="2887995"/>
            <a:ext cx="11702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spc="-150" dirty="0">
                <a:solidFill>
                  <a:schemeClr val="accent1">
                    <a:lumMod val="75000"/>
                  </a:schemeClr>
                </a:solidFill>
              </a:rPr>
              <a:t>Mechanic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4ACB803-CC62-895C-DBF3-99CB8A5EC60F}"/>
              </a:ext>
            </a:extLst>
          </p:cNvPr>
          <p:cNvSpPr txBox="1"/>
          <p:nvPr/>
        </p:nvSpPr>
        <p:spPr>
          <a:xfrm>
            <a:off x="11057164" y="3929533"/>
            <a:ext cx="8920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spc="-150" dirty="0">
                <a:solidFill>
                  <a:schemeClr val="accent1">
                    <a:lumMod val="75000"/>
                  </a:schemeClr>
                </a:solidFill>
              </a:rPr>
              <a:t>Builder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6A4ED7D-A050-943C-2129-1513FE3CBD17}"/>
              </a:ext>
            </a:extLst>
          </p:cNvPr>
          <p:cNvSpPr txBox="1"/>
          <p:nvPr/>
        </p:nvSpPr>
        <p:spPr>
          <a:xfrm>
            <a:off x="10958472" y="4937961"/>
            <a:ext cx="11348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spc="-150" dirty="0">
                <a:solidFill>
                  <a:schemeClr val="accent1">
                    <a:lumMod val="75000"/>
                  </a:schemeClr>
                </a:solidFill>
              </a:rPr>
              <a:t>Electrician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E416D15-2DC6-8F39-8769-B1300C146066}"/>
              </a:ext>
            </a:extLst>
          </p:cNvPr>
          <p:cNvSpPr txBox="1"/>
          <p:nvPr/>
        </p:nvSpPr>
        <p:spPr>
          <a:xfrm>
            <a:off x="11057164" y="5974327"/>
            <a:ext cx="11348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spc="-150" dirty="0">
                <a:solidFill>
                  <a:schemeClr val="accent1">
                    <a:lumMod val="75000"/>
                  </a:schemeClr>
                </a:solidFill>
              </a:rPr>
              <a:t>Welder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7D72659-722C-F2D5-C75D-421E9E716E95}"/>
              </a:ext>
            </a:extLst>
          </p:cNvPr>
          <p:cNvSpPr txBox="1"/>
          <p:nvPr/>
        </p:nvSpPr>
        <p:spPr>
          <a:xfrm>
            <a:off x="2075598" y="2180109"/>
            <a:ext cx="24107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spc="-150" dirty="0">
                <a:solidFill>
                  <a:schemeClr val="accent1">
                    <a:lumMod val="75000"/>
                  </a:schemeClr>
                </a:solidFill>
              </a:rPr>
              <a:t>Mechanic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1F7567-4811-A365-835B-981BF3AE779A}"/>
              </a:ext>
            </a:extLst>
          </p:cNvPr>
          <p:cNvSpPr txBox="1"/>
          <p:nvPr/>
        </p:nvSpPr>
        <p:spPr>
          <a:xfrm>
            <a:off x="7458739" y="714391"/>
            <a:ext cx="31796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spc="-150" dirty="0"/>
              <a:t>Feeler gauge</a:t>
            </a:r>
          </a:p>
        </p:txBody>
      </p:sp>
    </p:spTree>
    <p:extLst>
      <p:ext uri="{BB962C8B-B14F-4D97-AF65-F5344CB8AC3E}">
        <p14:creationId xmlns:p14="http://schemas.microsoft.com/office/powerpoint/2010/main" val="8597304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12EF29D-CE3D-6B23-91D3-5B45B28AC7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153097">
            <a:off x="1890833" y="1420388"/>
            <a:ext cx="8627592" cy="4017223"/>
          </a:xfrm>
          <a:prstGeom prst="rect">
            <a:avLst/>
          </a:prstGeom>
        </p:spPr>
      </p:pic>
      <p:sp>
        <p:nvSpPr>
          <p:cNvPr id="6" name="Google Shape;85;p1">
            <a:extLst>
              <a:ext uri="{FF2B5EF4-FFF2-40B4-BE49-F238E27FC236}">
                <a16:creationId xmlns:a16="http://schemas.microsoft.com/office/drawing/2014/main" id="{B1CF003D-3D59-EC49-C89F-4F9178051565}"/>
              </a:ext>
            </a:extLst>
          </p:cNvPr>
          <p:cNvSpPr/>
          <p:nvPr/>
        </p:nvSpPr>
        <p:spPr>
          <a:xfrm>
            <a:off x="0" y="0"/>
            <a:ext cx="1134836" cy="6858000"/>
          </a:xfrm>
          <a:prstGeom prst="rect">
            <a:avLst/>
          </a:prstGeom>
          <a:solidFill>
            <a:srgbClr val="162B6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Google Shape;86;p1">
            <a:extLst>
              <a:ext uri="{FF2B5EF4-FFF2-40B4-BE49-F238E27FC236}">
                <a16:creationId xmlns:a16="http://schemas.microsoft.com/office/drawing/2014/main" id="{C40B94B8-DFBB-FD97-ABAE-A43DB8FC65A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2165" y="244928"/>
            <a:ext cx="898372" cy="42732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87;p1">
            <a:extLst>
              <a:ext uri="{FF2B5EF4-FFF2-40B4-BE49-F238E27FC236}">
                <a16:creationId xmlns:a16="http://schemas.microsoft.com/office/drawing/2014/main" id="{8685B4D3-E5F0-C8C8-6CF9-3CE614DADD72}"/>
              </a:ext>
            </a:extLst>
          </p:cNvPr>
          <p:cNvSpPr/>
          <p:nvPr/>
        </p:nvSpPr>
        <p:spPr>
          <a:xfrm>
            <a:off x="122165" y="244928"/>
            <a:ext cx="898372" cy="427323"/>
          </a:xfrm>
          <a:prstGeom prst="rect">
            <a:avLst/>
          </a:prstGeom>
          <a:noFill/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88;p1">
            <a:extLst>
              <a:ext uri="{FF2B5EF4-FFF2-40B4-BE49-F238E27FC236}">
                <a16:creationId xmlns:a16="http://schemas.microsoft.com/office/drawing/2014/main" id="{38F18CC4-0D11-C509-2405-6F5BBEC69953}"/>
              </a:ext>
            </a:extLst>
          </p:cNvPr>
          <p:cNvSpPr txBox="1"/>
          <p:nvPr/>
        </p:nvSpPr>
        <p:spPr>
          <a:xfrm rot="-5400000">
            <a:off x="-2595085" y="3534294"/>
            <a:ext cx="618574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power of tools to </a:t>
            </a:r>
            <a:r>
              <a:rPr lang="en-GB" sz="2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transform lives</a:t>
            </a:r>
            <a:endParaRPr/>
          </a:p>
        </p:txBody>
      </p:sp>
      <p:pic>
        <p:nvPicPr>
          <p:cNvPr id="1028" name="Picture 4" descr="Making the Case for Wordless Plumbing Logos • Online Logo Maker's Blog">
            <a:extLst>
              <a:ext uri="{FF2B5EF4-FFF2-40B4-BE49-F238E27FC236}">
                <a16:creationId xmlns:a16="http://schemas.microsoft.com/office/drawing/2014/main" id="{390A5B8E-EFD6-5A88-9B81-05492802AA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29" t="17039" r="21564" b="15375"/>
          <a:stretch/>
        </p:blipFill>
        <p:spPr bwMode="auto">
          <a:xfrm>
            <a:off x="10996613" y="1449521"/>
            <a:ext cx="533400" cy="629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6" descr="26,451 Carpenter Logo Images, Stock Photos &amp; Vectors | Shutterstock">
            <a:extLst>
              <a:ext uri="{FF2B5EF4-FFF2-40B4-BE49-F238E27FC236}">
                <a16:creationId xmlns:a16="http://schemas.microsoft.com/office/drawing/2014/main" id="{35FCED1B-41FB-4C65-9D6A-3FF28E1CA7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46"/>
          <a:stretch/>
        </p:blipFill>
        <p:spPr bwMode="auto">
          <a:xfrm>
            <a:off x="10728764" y="120523"/>
            <a:ext cx="1220471" cy="1103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Mechanic Logo Vintage Vector Illustration Template Icon Label Design.  Wrench Gear Bolt Logo for Professional Engineer Concept Stock Vector -  Illustration of vector, instruments: 220883083">
            <a:extLst>
              <a:ext uri="{FF2B5EF4-FFF2-40B4-BE49-F238E27FC236}">
                <a16:creationId xmlns:a16="http://schemas.microsoft.com/office/drawing/2014/main" id="{A40AA8F7-A458-E2C1-B3DE-018B008E6F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32324"/>
          <a:stretch/>
        </p:blipFill>
        <p:spPr bwMode="auto">
          <a:xfrm>
            <a:off x="10909530" y="2393917"/>
            <a:ext cx="858938" cy="581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Builder Logo PNG Transparent Images Free Download | Vector Files | Pngtree">
            <a:extLst>
              <a:ext uri="{FF2B5EF4-FFF2-40B4-BE49-F238E27FC236}">
                <a16:creationId xmlns:a16="http://schemas.microsoft.com/office/drawing/2014/main" id="{7415ECD4-9DDD-2591-1145-B2237E4E8F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9722" y="3228799"/>
            <a:ext cx="1028700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Welding Vector Art, Icons, and Graphics for Free Download">
            <a:extLst>
              <a:ext uri="{FF2B5EF4-FFF2-40B4-BE49-F238E27FC236}">
                <a16:creationId xmlns:a16="http://schemas.microsoft.com/office/drawing/2014/main" id="{944BC390-69DD-B363-9DF7-E6C5B71F79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4453"/>
          <a:stretch/>
        </p:blipFill>
        <p:spPr bwMode="auto">
          <a:xfrm>
            <a:off x="10961160" y="5271577"/>
            <a:ext cx="770783" cy="771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7093328E-5CFD-A8F1-441D-359A1BF84CD6}"/>
              </a:ext>
            </a:extLst>
          </p:cNvPr>
          <p:cNvSpPr/>
          <p:nvPr/>
        </p:nvSpPr>
        <p:spPr>
          <a:xfrm>
            <a:off x="10909531" y="321185"/>
            <a:ext cx="858938" cy="855154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84C5288-C0CA-EAFB-DCA8-AF52BD572CCF}"/>
              </a:ext>
            </a:extLst>
          </p:cNvPr>
          <p:cNvGrpSpPr/>
          <p:nvPr/>
        </p:nvGrpSpPr>
        <p:grpSpPr>
          <a:xfrm>
            <a:off x="10973483" y="4371110"/>
            <a:ext cx="746136" cy="771277"/>
            <a:chOff x="9486900" y="3919538"/>
            <a:chExt cx="771525" cy="862012"/>
          </a:xfrm>
        </p:grpSpPr>
        <p:pic>
          <p:nvPicPr>
            <p:cNvPr id="1036" name="Picture 12" descr="3,100+ Electrician Logos Illustrations, Royalty-Free Vector Graphics &amp; Clip  Art - iStock">
              <a:extLst>
                <a:ext uri="{FF2B5EF4-FFF2-40B4-BE49-F238E27FC236}">
                  <a16:creationId xmlns:a16="http://schemas.microsoft.com/office/drawing/2014/main" id="{B2E97746-4E4D-6A50-E596-735BE14FEDE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8" t="28454" r="29028" b="26097"/>
            <a:stretch/>
          </p:blipFill>
          <p:spPr bwMode="auto">
            <a:xfrm>
              <a:off x="9486900" y="4021008"/>
              <a:ext cx="699845" cy="707096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8F75F03B-3850-1672-CDB4-7DEF05D070EA}"/>
                </a:ext>
              </a:extLst>
            </p:cNvPr>
            <p:cNvSpPr/>
            <p:nvPr/>
          </p:nvSpPr>
          <p:spPr>
            <a:xfrm>
              <a:off x="9486900" y="3919538"/>
              <a:ext cx="771525" cy="862012"/>
            </a:xfrm>
            <a:prstGeom prst="ellipse">
              <a:avLst/>
            </a:prstGeom>
            <a:no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5" name="Oval 14">
            <a:extLst>
              <a:ext uri="{FF2B5EF4-FFF2-40B4-BE49-F238E27FC236}">
                <a16:creationId xmlns:a16="http://schemas.microsoft.com/office/drawing/2014/main" id="{9502393A-AAAC-3089-7CA9-2542BFEA87F5}"/>
              </a:ext>
            </a:extLst>
          </p:cNvPr>
          <p:cNvSpPr/>
          <p:nvPr/>
        </p:nvSpPr>
        <p:spPr>
          <a:xfrm>
            <a:off x="10909531" y="1357551"/>
            <a:ext cx="858938" cy="855154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C34864B-D98F-6925-4F3B-41AF06065F10}"/>
              </a:ext>
            </a:extLst>
          </p:cNvPr>
          <p:cNvSpPr/>
          <p:nvPr/>
        </p:nvSpPr>
        <p:spPr>
          <a:xfrm>
            <a:off x="10909531" y="2393917"/>
            <a:ext cx="858938" cy="855154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01477C3-3EE3-8A15-76C9-22286F10D5EC}"/>
              </a:ext>
            </a:extLst>
          </p:cNvPr>
          <p:cNvSpPr/>
          <p:nvPr/>
        </p:nvSpPr>
        <p:spPr>
          <a:xfrm>
            <a:off x="10909531" y="3430283"/>
            <a:ext cx="858938" cy="855154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6589CD21-7FC1-78D3-EC1E-2D68464C1DE6}"/>
              </a:ext>
            </a:extLst>
          </p:cNvPr>
          <p:cNvSpPr/>
          <p:nvPr/>
        </p:nvSpPr>
        <p:spPr>
          <a:xfrm>
            <a:off x="10891838" y="4457700"/>
            <a:ext cx="876631" cy="864103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7BC9484-CA76-4966-F6CA-527AB91E0CD1}"/>
              </a:ext>
            </a:extLst>
          </p:cNvPr>
          <p:cNvSpPr/>
          <p:nvPr/>
        </p:nvSpPr>
        <p:spPr>
          <a:xfrm>
            <a:off x="10909531" y="5503015"/>
            <a:ext cx="858938" cy="855154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814513D-4E5F-5EF8-D73C-FD1E15658A7F}"/>
              </a:ext>
            </a:extLst>
          </p:cNvPr>
          <p:cNvSpPr txBox="1"/>
          <p:nvPr/>
        </p:nvSpPr>
        <p:spPr>
          <a:xfrm>
            <a:off x="11095086" y="1751040"/>
            <a:ext cx="11348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spc="-150" dirty="0">
                <a:solidFill>
                  <a:schemeClr val="accent1">
                    <a:lumMod val="75000"/>
                  </a:schemeClr>
                </a:solidFill>
              </a:rPr>
              <a:t>Plumber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53F579C-AB68-CAAB-96A8-299C26DEBB80}"/>
              </a:ext>
            </a:extLst>
          </p:cNvPr>
          <p:cNvSpPr txBox="1"/>
          <p:nvPr/>
        </p:nvSpPr>
        <p:spPr>
          <a:xfrm>
            <a:off x="10961160" y="2887995"/>
            <a:ext cx="11702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spc="-150" dirty="0">
                <a:solidFill>
                  <a:schemeClr val="accent1">
                    <a:lumMod val="75000"/>
                  </a:schemeClr>
                </a:solidFill>
              </a:rPr>
              <a:t>Mechanic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4ACB803-CC62-895C-DBF3-99CB8A5EC60F}"/>
              </a:ext>
            </a:extLst>
          </p:cNvPr>
          <p:cNvSpPr txBox="1"/>
          <p:nvPr/>
        </p:nvSpPr>
        <p:spPr>
          <a:xfrm>
            <a:off x="11057164" y="3929533"/>
            <a:ext cx="8920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spc="-150" dirty="0">
                <a:solidFill>
                  <a:schemeClr val="accent1">
                    <a:lumMod val="75000"/>
                  </a:schemeClr>
                </a:solidFill>
              </a:rPr>
              <a:t>Builder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6A4ED7D-A050-943C-2129-1513FE3CBD17}"/>
              </a:ext>
            </a:extLst>
          </p:cNvPr>
          <p:cNvSpPr txBox="1"/>
          <p:nvPr/>
        </p:nvSpPr>
        <p:spPr>
          <a:xfrm>
            <a:off x="10958472" y="4937961"/>
            <a:ext cx="11348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spc="-150" dirty="0">
                <a:solidFill>
                  <a:schemeClr val="accent1">
                    <a:lumMod val="75000"/>
                  </a:schemeClr>
                </a:solidFill>
              </a:rPr>
              <a:t>Electrician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E416D15-2DC6-8F39-8769-B1300C146066}"/>
              </a:ext>
            </a:extLst>
          </p:cNvPr>
          <p:cNvSpPr txBox="1"/>
          <p:nvPr/>
        </p:nvSpPr>
        <p:spPr>
          <a:xfrm>
            <a:off x="11057164" y="5974327"/>
            <a:ext cx="11348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spc="-150" dirty="0">
                <a:solidFill>
                  <a:schemeClr val="accent1">
                    <a:lumMod val="75000"/>
                  </a:schemeClr>
                </a:solidFill>
              </a:rPr>
              <a:t>Welder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0A90146-7E58-1811-BB4D-DD2897911AEE}"/>
              </a:ext>
            </a:extLst>
          </p:cNvPr>
          <p:cNvSpPr/>
          <p:nvPr/>
        </p:nvSpPr>
        <p:spPr>
          <a:xfrm>
            <a:off x="1819469" y="401216"/>
            <a:ext cx="2621902" cy="2794556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8F3C28E-C5FA-81DD-9573-8240766BAC00}"/>
              </a:ext>
            </a:extLst>
          </p:cNvPr>
          <p:cNvSpPr txBox="1"/>
          <p:nvPr/>
        </p:nvSpPr>
        <p:spPr>
          <a:xfrm>
            <a:off x="2487106" y="244928"/>
            <a:ext cx="2034074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9900" b="1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094655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3BCA72AA-CDA5-58DE-5943-E149EF65D8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153097">
            <a:off x="1890833" y="1420388"/>
            <a:ext cx="8627592" cy="4017223"/>
          </a:xfrm>
          <a:prstGeom prst="rect">
            <a:avLst/>
          </a:prstGeom>
        </p:spPr>
      </p:pic>
      <p:pic>
        <p:nvPicPr>
          <p:cNvPr id="4" name="Picture 6" descr="26,451 Carpenter Logo Images, Stock Photos &amp; Vectors | Shutterstock">
            <a:extLst>
              <a:ext uri="{FF2B5EF4-FFF2-40B4-BE49-F238E27FC236}">
                <a16:creationId xmlns:a16="http://schemas.microsoft.com/office/drawing/2014/main" id="{405C21BF-3601-6E16-ACC7-8D09655AC5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50" r="18277" b="16046"/>
          <a:stretch/>
        </p:blipFill>
        <p:spPr bwMode="auto">
          <a:xfrm>
            <a:off x="1221918" y="532859"/>
            <a:ext cx="3057851" cy="2695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38FF4FBC-B07E-AE06-EEC1-78698BBB095B}"/>
              </a:ext>
            </a:extLst>
          </p:cNvPr>
          <p:cNvSpPr/>
          <p:nvPr/>
        </p:nvSpPr>
        <p:spPr>
          <a:xfrm>
            <a:off x="1795957" y="376714"/>
            <a:ext cx="2626408" cy="2767334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Google Shape;85;p1">
            <a:extLst>
              <a:ext uri="{FF2B5EF4-FFF2-40B4-BE49-F238E27FC236}">
                <a16:creationId xmlns:a16="http://schemas.microsoft.com/office/drawing/2014/main" id="{B1CF003D-3D59-EC49-C89F-4F9178051565}"/>
              </a:ext>
            </a:extLst>
          </p:cNvPr>
          <p:cNvSpPr/>
          <p:nvPr/>
        </p:nvSpPr>
        <p:spPr>
          <a:xfrm>
            <a:off x="0" y="0"/>
            <a:ext cx="1134836" cy="6858000"/>
          </a:xfrm>
          <a:prstGeom prst="rect">
            <a:avLst/>
          </a:prstGeom>
          <a:solidFill>
            <a:srgbClr val="162B6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Google Shape;86;p1">
            <a:extLst>
              <a:ext uri="{FF2B5EF4-FFF2-40B4-BE49-F238E27FC236}">
                <a16:creationId xmlns:a16="http://schemas.microsoft.com/office/drawing/2014/main" id="{C40B94B8-DFBB-FD97-ABAE-A43DB8FC65A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2165" y="244928"/>
            <a:ext cx="898372" cy="42732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87;p1">
            <a:extLst>
              <a:ext uri="{FF2B5EF4-FFF2-40B4-BE49-F238E27FC236}">
                <a16:creationId xmlns:a16="http://schemas.microsoft.com/office/drawing/2014/main" id="{8685B4D3-E5F0-C8C8-6CF9-3CE614DADD72}"/>
              </a:ext>
            </a:extLst>
          </p:cNvPr>
          <p:cNvSpPr/>
          <p:nvPr/>
        </p:nvSpPr>
        <p:spPr>
          <a:xfrm>
            <a:off x="122165" y="244928"/>
            <a:ext cx="898372" cy="427323"/>
          </a:xfrm>
          <a:prstGeom prst="rect">
            <a:avLst/>
          </a:prstGeom>
          <a:noFill/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88;p1">
            <a:extLst>
              <a:ext uri="{FF2B5EF4-FFF2-40B4-BE49-F238E27FC236}">
                <a16:creationId xmlns:a16="http://schemas.microsoft.com/office/drawing/2014/main" id="{38F18CC4-0D11-C509-2405-6F5BBEC69953}"/>
              </a:ext>
            </a:extLst>
          </p:cNvPr>
          <p:cNvSpPr txBox="1"/>
          <p:nvPr/>
        </p:nvSpPr>
        <p:spPr>
          <a:xfrm rot="-5400000">
            <a:off x="-2595085" y="3534294"/>
            <a:ext cx="618574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power of tools to </a:t>
            </a:r>
            <a:r>
              <a:rPr lang="en-GB" sz="2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transform lives</a:t>
            </a:r>
            <a:endParaRPr/>
          </a:p>
        </p:txBody>
      </p:sp>
      <p:pic>
        <p:nvPicPr>
          <p:cNvPr id="1028" name="Picture 4" descr="Making the Case for Wordless Plumbing Logos • Online Logo Maker's Blog">
            <a:extLst>
              <a:ext uri="{FF2B5EF4-FFF2-40B4-BE49-F238E27FC236}">
                <a16:creationId xmlns:a16="http://schemas.microsoft.com/office/drawing/2014/main" id="{390A5B8E-EFD6-5A88-9B81-05492802AA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29" t="17039" r="21564" b="15375"/>
          <a:stretch/>
        </p:blipFill>
        <p:spPr bwMode="auto">
          <a:xfrm>
            <a:off x="10996613" y="1449521"/>
            <a:ext cx="533400" cy="629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6" descr="26,451 Carpenter Logo Images, Stock Photos &amp; Vectors | Shutterstock">
            <a:extLst>
              <a:ext uri="{FF2B5EF4-FFF2-40B4-BE49-F238E27FC236}">
                <a16:creationId xmlns:a16="http://schemas.microsoft.com/office/drawing/2014/main" id="{35FCED1B-41FB-4C65-9D6A-3FF28E1CA7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46"/>
          <a:stretch/>
        </p:blipFill>
        <p:spPr bwMode="auto">
          <a:xfrm>
            <a:off x="10728764" y="120523"/>
            <a:ext cx="1220471" cy="1103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Mechanic Logo Vintage Vector Illustration Template Icon Label Design.  Wrench Gear Bolt Logo for Professional Engineer Concept Stock Vector -  Illustration of vector, instruments: 220883083">
            <a:extLst>
              <a:ext uri="{FF2B5EF4-FFF2-40B4-BE49-F238E27FC236}">
                <a16:creationId xmlns:a16="http://schemas.microsoft.com/office/drawing/2014/main" id="{A40AA8F7-A458-E2C1-B3DE-018B008E6F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32324"/>
          <a:stretch/>
        </p:blipFill>
        <p:spPr bwMode="auto">
          <a:xfrm>
            <a:off x="10909530" y="2393917"/>
            <a:ext cx="858938" cy="581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Builder Logo PNG Transparent Images Free Download | Vector Files | Pngtree">
            <a:extLst>
              <a:ext uri="{FF2B5EF4-FFF2-40B4-BE49-F238E27FC236}">
                <a16:creationId xmlns:a16="http://schemas.microsoft.com/office/drawing/2014/main" id="{7415ECD4-9DDD-2591-1145-B2237E4E8F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9722" y="3228799"/>
            <a:ext cx="1028700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Welding Vector Art, Icons, and Graphics for Free Download">
            <a:extLst>
              <a:ext uri="{FF2B5EF4-FFF2-40B4-BE49-F238E27FC236}">
                <a16:creationId xmlns:a16="http://schemas.microsoft.com/office/drawing/2014/main" id="{944BC390-69DD-B363-9DF7-E6C5B71F79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4453"/>
          <a:stretch/>
        </p:blipFill>
        <p:spPr bwMode="auto">
          <a:xfrm>
            <a:off x="10961160" y="5271577"/>
            <a:ext cx="770783" cy="771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7093328E-5CFD-A8F1-441D-359A1BF84CD6}"/>
              </a:ext>
            </a:extLst>
          </p:cNvPr>
          <p:cNvSpPr/>
          <p:nvPr/>
        </p:nvSpPr>
        <p:spPr>
          <a:xfrm>
            <a:off x="10909531" y="321185"/>
            <a:ext cx="858938" cy="855154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84C5288-C0CA-EAFB-DCA8-AF52BD572CCF}"/>
              </a:ext>
            </a:extLst>
          </p:cNvPr>
          <p:cNvGrpSpPr/>
          <p:nvPr/>
        </p:nvGrpSpPr>
        <p:grpSpPr>
          <a:xfrm>
            <a:off x="10973483" y="4371110"/>
            <a:ext cx="746136" cy="771277"/>
            <a:chOff x="9486900" y="3919538"/>
            <a:chExt cx="771525" cy="862012"/>
          </a:xfrm>
        </p:grpSpPr>
        <p:pic>
          <p:nvPicPr>
            <p:cNvPr id="1036" name="Picture 12" descr="3,100+ Electrician Logos Illustrations, Royalty-Free Vector Graphics &amp; Clip  Art - iStock">
              <a:extLst>
                <a:ext uri="{FF2B5EF4-FFF2-40B4-BE49-F238E27FC236}">
                  <a16:creationId xmlns:a16="http://schemas.microsoft.com/office/drawing/2014/main" id="{B2E97746-4E4D-6A50-E596-735BE14FEDE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8" t="28454" r="29028" b="26097"/>
            <a:stretch/>
          </p:blipFill>
          <p:spPr bwMode="auto">
            <a:xfrm>
              <a:off x="9486900" y="4021008"/>
              <a:ext cx="699845" cy="707096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8F75F03B-3850-1672-CDB4-7DEF05D070EA}"/>
                </a:ext>
              </a:extLst>
            </p:cNvPr>
            <p:cNvSpPr/>
            <p:nvPr/>
          </p:nvSpPr>
          <p:spPr>
            <a:xfrm>
              <a:off x="9486900" y="3919538"/>
              <a:ext cx="771525" cy="862012"/>
            </a:xfrm>
            <a:prstGeom prst="ellipse">
              <a:avLst/>
            </a:prstGeom>
            <a:no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5" name="Oval 14">
            <a:extLst>
              <a:ext uri="{FF2B5EF4-FFF2-40B4-BE49-F238E27FC236}">
                <a16:creationId xmlns:a16="http://schemas.microsoft.com/office/drawing/2014/main" id="{9502393A-AAAC-3089-7CA9-2542BFEA87F5}"/>
              </a:ext>
            </a:extLst>
          </p:cNvPr>
          <p:cNvSpPr/>
          <p:nvPr/>
        </p:nvSpPr>
        <p:spPr>
          <a:xfrm>
            <a:off x="10909531" y="1357551"/>
            <a:ext cx="858938" cy="855154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C34864B-D98F-6925-4F3B-41AF06065F10}"/>
              </a:ext>
            </a:extLst>
          </p:cNvPr>
          <p:cNvSpPr/>
          <p:nvPr/>
        </p:nvSpPr>
        <p:spPr>
          <a:xfrm>
            <a:off x="10909531" y="2393917"/>
            <a:ext cx="858938" cy="855154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01477C3-3EE3-8A15-76C9-22286F10D5EC}"/>
              </a:ext>
            </a:extLst>
          </p:cNvPr>
          <p:cNvSpPr/>
          <p:nvPr/>
        </p:nvSpPr>
        <p:spPr>
          <a:xfrm>
            <a:off x="10909531" y="3430283"/>
            <a:ext cx="858938" cy="855154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6589CD21-7FC1-78D3-EC1E-2D68464C1DE6}"/>
              </a:ext>
            </a:extLst>
          </p:cNvPr>
          <p:cNvSpPr/>
          <p:nvPr/>
        </p:nvSpPr>
        <p:spPr>
          <a:xfrm>
            <a:off x="10891838" y="4457700"/>
            <a:ext cx="876631" cy="864103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7BC9484-CA76-4966-F6CA-527AB91E0CD1}"/>
              </a:ext>
            </a:extLst>
          </p:cNvPr>
          <p:cNvSpPr/>
          <p:nvPr/>
        </p:nvSpPr>
        <p:spPr>
          <a:xfrm>
            <a:off x="10909531" y="5503015"/>
            <a:ext cx="858938" cy="855154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814513D-4E5F-5EF8-D73C-FD1E15658A7F}"/>
              </a:ext>
            </a:extLst>
          </p:cNvPr>
          <p:cNvSpPr txBox="1"/>
          <p:nvPr/>
        </p:nvSpPr>
        <p:spPr>
          <a:xfrm>
            <a:off x="11095086" y="1751040"/>
            <a:ext cx="11348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spc="-150" dirty="0">
                <a:solidFill>
                  <a:schemeClr val="accent1">
                    <a:lumMod val="75000"/>
                  </a:schemeClr>
                </a:solidFill>
              </a:rPr>
              <a:t>Plumber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53F579C-AB68-CAAB-96A8-299C26DEBB80}"/>
              </a:ext>
            </a:extLst>
          </p:cNvPr>
          <p:cNvSpPr txBox="1"/>
          <p:nvPr/>
        </p:nvSpPr>
        <p:spPr>
          <a:xfrm>
            <a:off x="10961160" y="2887995"/>
            <a:ext cx="11702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spc="-150" dirty="0">
                <a:solidFill>
                  <a:schemeClr val="accent1">
                    <a:lumMod val="75000"/>
                  </a:schemeClr>
                </a:solidFill>
              </a:rPr>
              <a:t>Mechanic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4ACB803-CC62-895C-DBF3-99CB8A5EC60F}"/>
              </a:ext>
            </a:extLst>
          </p:cNvPr>
          <p:cNvSpPr txBox="1"/>
          <p:nvPr/>
        </p:nvSpPr>
        <p:spPr>
          <a:xfrm>
            <a:off x="11057164" y="3929533"/>
            <a:ext cx="8920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spc="-150" dirty="0">
                <a:solidFill>
                  <a:schemeClr val="accent1">
                    <a:lumMod val="75000"/>
                  </a:schemeClr>
                </a:solidFill>
              </a:rPr>
              <a:t>Builder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6A4ED7D-A050-943C-2129-1513FE3CBD17}"/>
              </a:ext>
            </a:extLst>
          </p:cNvPr>
          <p:cNvSpPr txBox="1"/>
          <p:nvPr/>
        </p:nvSpPr>
        <p:spPr>
          <a:xfrm>
            <a:off x="10958472" y="4937961"/>
            <a:ext cx="11348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spc="-150" dirty="0">
                <a:solidFill>
                  <a:schemeClr val="accent1">
                    <a:lumMod val="75000"/>
                  </a:schemeClr>
                </a:solidFill>
              </a:rPr>
              <a:t>Electrician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E416D15-2DC6-8F39-8769-B1300C146066}"/>
              </a:ext>
            </a:extLst>
          </p:cNvPr>
          <p:cNvSpPr txBox="1"/>
          <p:nvPr/>
        </p:nvSpPr>
        <p:spPr>
          <a:xfrm>
            <a:off x="11057164" y="5974327"/>
            <a:ext cx="11348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spc="-150" dirty="0">
                <a:solidFill>
                  <a:schemeClr val="accent1">
                    <a:lumMod val="75000"/>
                  </a:schemeClr>
                </a:solidFill>
              </a:rPr>
              <a:t>Welder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5C6D4E4-C913-033F-C8C3-1FB2A80BEBDA}"/>
              </a:ext>
            </a:extLst>
          </p:cNvPr>
          <p:cNvSpPr txBox="1"/>
          <p:nvPr/>
        </p:nvSpPr>
        <p:spPr>
          <a:xfrm>
            <a:off x="7083875" y="5657215"/>
            <a:ext cx="36288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spc="-150" dirty="0"/>
              <a:t>Marking gauge</a:t>
            </a:r>
          </a:p>
        </p:txBody>
      </p:sp>
    </p:spTree>
    <p:extLst>
      <p:ext uri="{BB962C8B-B14F-4D97-AF65-F5344CB8AC3E}">
        <p14:creationId xmlns:p14="http://schemas.microsoft.com/office/powerpoint/2010/main" val="26790290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85;p1">
            <a:extLst>
              <a:ext uri="{FF2B5EF4-FFF2-40B4-BE49-F238E27FC236}">
                <a16:creationId xmlns:a16="http://schemas.microsoft.com/office/drawing/2014/main" id="{B1CF003D-3D59-EC49-C89F-4F9178051565}"/>
              </a:ext>
            </a:extLst>
          </p:cNvPr>
          <p:cNvSpPr/>
          <p:nvPr/>
        </p:nvSpPr>
        <p:spPr>
          <a:xfrm>
            <a:off x="0" y="0"/>
            <a:ext cx="1134836" cy="6858000"/>
          </a:xfrm>
          <a:prstGeom prst="rect">
            <a:avLst/>
          </a:prstGeom>
          <a:solidFill>
            <a:srgbClr val="162B6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Google Shape;86;p1">
            <a:extLst>
              <a:ext uri="{FF2B5EF4-FFF2-40B4-BE49-F238E27FC236}">
                <a16:creationId xmlns:a16="http://schemas.microsoft.com/office/drawing/2014/main" id="{C40B94B8-DFBB-FD97-ABAE-A43DB8FC65A7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22165" y="244928"/>
            <a:ext cx="898372" cy="42732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87;p1">
            <a:extLst>
              <a:ext uri="{FF2B5EF4-FFF2-40B4-BE49-F238E27FC236}">
                <a16:creationId xmlns:a16="http://schemas.microsoft.com/office/drawing/2014/main" id="{8685B4D3-E5F0-C8C8-6CF9-3CE614DADD72}"/>
              </a:ext>
            </a:extLst>
          </p:cNvPr>
          <p:cNvSpPr/>
          <p:nvPr/>
        </p:nvSpPr>
        <p:spPr>
          <a:xfrm>
            <a:off x="122165" y="244928"/>
            <a:ext cx="898372" cy="427323"/>
          </a:xfrm>
          <a:prstGeom prst="rect">
            <a:avLst/>
          </a:prstGeom>
          <a:noFill/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88;p1">
            <a:extLst>
              <a:ext uri="{FF2B5EF4-FFF2-40B4-BE49-F238E27FC236}">
                <a16:creationId xmlns:a16="http://schemas.microsoft.com/office/drawing/2014/main" id="{38F18CC4-0D11-C509-2405-6F5BBEC69953}"/>
              </a:ext>
            </a:extLst>
          </p:cNvPr>
          <p:cNvSpPr txBox="1"/>
          <p:nvPr/>
        </p:nvSpPr>
        <p:spPr>
          <a:xfrm rot="-5400000">
            <a:off x="-2595085" y="3534294"/>
            <a:ext cx="618574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power of tools to </a:t>
            </a:r>
            <a:r>
              <a:rPr lang="en-GB" sz="2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transform lives</a:t>
            </a:r>
            <a:endParaRPr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92530D0-06B8-885C-263E-1FF4263E998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21" b="4821"/>
          <a:stretch/>
        </p:blipFill>
        <p:spPr>
          <a:xfrm>
            <a:off x="1134836" y="-1"/>
            <a:ext cx="5480076" cy="329687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B66E7C3-F484-DD7C-DF65-7B18223163B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3" b="4369"/>
          <a:stretch/>
        </p:blipFill>
        <p:spPr>
          <a:xfrm>
            <a:off x="6711925" y="3428999"/>
            <a:ext cx="5480076" cy="342900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BAD26F8-6AD3-0EF1-06A2-93F69759F57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43"/>
          <a:stretch/>
        </p:blipFill>
        <p:spPr>
          <a:xfrm>
            <a:off x="6711925" y="-1"/>
            <a:ext cx="5480075" cy="329687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727726F-2693-36D7-0646-246F9CC8F1E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22"/>
          <a:stretch/>
        </p:blipFill>
        <p:spPr>
          <a:xfrm>
            <a:off x="1134836" y="3428999"/>
            <a:ext cx="5480076" cy="3429001"/>
          </a:xfrm>
          <a:prstGeom prst="rect">
            <a:avLst/>
          </a:prstGeom>
        </p:spPr>
      </p:pic>
      <p:sp>
        <p:nvSpPr>
          <p:cNvPr id="31" name="Oval 30">
            <a:extLst>
              <a:ext uri="{FF2B5EF4-FFF2-40B4-BE49-F238E27FC236}">
                <a16:creationId xmlns:a16="http://schemas.microsoft.com/office/drawing/2014/main" id="{B6409CB3-4480-F3E6-EB28-FC8C047A95AE}"/>
              </a:ext>
            </a:extLst>
          </p:cNvPr>
          <p:cNvSpPr/>
          <p:nvPr/>
        </p:nvSpPr>
        <p:spPr>
          <a:xfrm>
            <a:off x="5620624" y="2439784"/>
            <a:ext cx="1770076" cy="1714178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2292" name="Picture 4" descr="1,283 Africa Map Blue Kenya Vector Images, Stock Photos &amp; Vectors |  Shutterstock">
            <a:extLst>
              <a:ext uri="{FF2B5EF4-FFF2-40B4-BE49-F238E27FC236}">
                <a16:creationId xmlns:a16="http://schemas.microsoft.com/office/drawing/2014/main" id="{8BF92D80-701D-9B98-A84A-C5FF6DD765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8" r="19438" b="10918"/>
          <a:stretch/>
        </p:blipFill>
        <p:spPr bwMode="auto">
          <a:xfrm>
            <a:off x="5710495" y="2528596"/>
            <a:ext cx="1604705" cy="1584831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8343369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9D25E30-4F27-82BC-9ECB-5D44C8EFC6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11787">
            <a:off x="2727765" y="-503059"/>
            <a:ext cx="7037093" cy="7017269"/>
          </a:xfrm>
          <a:prstGeom prst="rect">
            <a:avLst/>
          </a:prstGeom>
        </p:spPr>
      </p:pic>
      <p:sp>
        <p:nvSpPr>
          <p:cNvPr id="6" name="Google Shape;85;p1">
            <a:extLst>
              <a:ext uri="{FF2B5EF4-FFF2-40B4-BE49-F238E27FC236}">
                <a16:creationId xmlns:a16="http://schemas.microsoft.com/office/drawing/2014/main" id="{B1CF003D-3D59-EC49-C89F-4F9178051565}"/>
              </a:ext>
            </a:extLst>
          </p:cNvPr>
          <p:cNvSpPr/>
          <p:nvPr/>
        </p:nvSpPr>
        <p:spPr>
          <a:xfrm>
            <a:off x="0" y="0"/>
            <a:ext cx="1134836" cy="6858000"/>
          </a:xfrm>
          <a:prstGeom prst="rect">
            <a:avLst/>
          </a:prstGeom>
          <a:solidFill>
            <a:srgbClr val="162B6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Google Shape;86;p1">
            <a:extLst>
              <a:ext uri="{FF2B5EF4-FFF2-40B4-BE49-F238E27FC236}">
                <a16:creationId xmlns:a16="http://schemas.microsoft.com/office/drawing/2014/main" id="{C40B94B8-DFBB-FD97-ABAE-A43DB8FC65A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2165" y="244928"/>
            <a:ext cx="898372" cy="42732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87;p1">
            <a:extLst>
              <a:ext uri="{FF2B5EF4-FFF2-40B4-BE49-F238E27FC236}">
                <a16:creationId xmlns:a16="http://schemas.microsoft.com/office/drawing/2014/main" id="{8685B4D3-E5F0-C8C8-6CF9-3CE614DADD72}"/>
              </a:ext>
            </a:extLst>
          </p:cNvPr>
          <p:cNvSpPr/>
          <p:nvPr/>
        </p:nvSpPr>
        <p:spPr>
          <a:xfrm>
            <a:off x="122165" y="244928"/>
            <a:ext cx="898372" cy="427323"/>
          </a:xfrm>
          <a:prstGeom prst="rect">
            <a:avLst/>
          </a:prstGeom>
          <a:noFill/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88;p1">
            <a:extLst>
              <a:ext uri="{FF2B5EF4-FFF2-40B4-BE49-F238E27FC236}">
                <a16:creationId xmlns:a16="http://schemas.microsoft.com/office/drawing/2014/main" id="{38F18CC4-0D11-C509-2405-6F5BBEC69953}"/>
              </a:ext>
            </a:extLst>
          </p:cNvPr>
          <p:cNvSpPr txBox="1"/>
          <p:nvPr/>
        </p:nvSpPr>
        <p:spPr>
          <a:xfrm rot="-5400000">
            <a:off x="-2595085" y="3534294"/>
            <a:ext cx="618574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power of tools to </a:t>
            </a:r>
            <a:r>
              <a:rPr lang="en-GB" sz="2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transform lives</a:t>
            </a:r>
            <a:endParaRPr/>
          </a:p>
        </p:txBody>
      </p:sp>
      <p:pic>
        <p:nvPicPr>
          <p:cNvPr id="1028" name="Picture 4" descr="Making the Case for Wordless Plumbing Logos • Online Logo Maker's Blog">
            <a:extLst>
              <a:ext uri="{FF2B5EF4-FFF2-40B4-BE49-F238E27FC236}">
                <a16:creationId xmlns:a16="http://schemas.microsoft.com/office/drawing/2014/main" id="{390A5B8E-EFD6-5A88-9B81-05492802AA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29" t="17039" r="21564" b="15375"/>
          <a:stretch/>
        </p:blipFill>
        <p:spPr bwMode="auto">
          <a:xfrm>
            <a:off x="10996613" y="1449521"/>
            <a:ext cx="533400" cy="629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6" descr="26,451 Carpenter Logo Images, Stock Photos &amp; Vectors | Shutterstock">
            <a:extLst>
              <a:ext uri="{FF2B5EF4-FFF2-40B4-BE49-F238E27FC236}">
                <a16:creationId xmlns:a16="http://schemas.microsoft.com/office/drawing/2014/main" id="{35FCED1B-41FB-4C65-9D6A-3FF28E1CA7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46"/>
          <a:stretch/>
        </p:blipFill>
        <p:spPr bwMode="auto">
          <a:xfrm>
            <a:off x="10728764" y="120523"/>
            <a:ext cx="1220471" cy="1103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Mechanic Logo Vintage Vector Illustration Template Icon Label Design.  Wrench Gear Bolt Logo for Professional Engineer Concept Stock Vector -  Illustration of vector, instruments: 220883083">
            <a:extLst>
              <a:ext uri="{FF2B5EF4-FFF2-40B4-BE49-F238E27FC236}">
                <a16:creationId xmlns:a16="http://schemas.microsoft.com/office/drawing/2014/main" id="{A40AA8F7-A458-E2C1-B3DE-018B008E6F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32324"/>
          <a:stretch/>
        </p:blipFill>
        <p:spPr bwMode="auto">
          <a:xfrm>
            <a:off x="10909530" y="2393917"/>
            <a:ext cx="858938" cy="581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Builder Logo PNG Transparent Images Free Download | Vector Files | Pngtree">
            <a:extLst>
              <a:ext uri="{FF2B5EF4-FFF2-40B4-BE49-F238E27FC236}">
                <a16:creationId xmlns:a16="http://schemas.microsoft.com/office/drawing/2014/main" id="{7415ECD4-9DDD-2591-1145-B2237E4E8F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9722" y="3228799"/>
            <a:ext cx="1028700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Welding Vector Art, Icons, and Graphics for Free Download">
            <a:extLst>
              <a:ext uri="{FF2B5EF4-FFF2-40B4-BE49-F238E27FC236}">
                <a16:creationId xmlns:a16="http://schemas.microsoft.com/office/drawing/2014/main" id="{944BC390-69DD-B363-9DF7-E6C5B71F79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4453"/>
          <a:stretch/>
        </p:blipFill>
        <p:spPr bwMode="auto">
          <a:xfrm>
            <a:off x="10961160" y="5271577"/>
            <a:ext cx="770783" cy="771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7093328E-5CFD-A8F1-441D-359A1BF84CD6}"/>
              </a:ext>
            </a:extLst>
          </p:cNvPr>
          <p:cNvSpPr/>
          <p:nvPr/>
        </p:nvSpPr>
        <p:spPr>
          <a:xfrm>
            <a:off x="10909531" y="321185"/>
            <a:ext cx="858938" cy="855154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84C5288-C0CA-EAFB-DCA8-AF52BD572CCF}"/>
              </a:ext>
            </a:extLst>
          </p:cNvPr>
          <p:cNvGrpSpPr/>
          <p:nvPr/>
        </p:nvGrpSpPr>
        <p:grpSpPr>
          <a:xfrm>
            <a:off x="10973483" y="4371110"/>
            <a:ext cx="746136" cy="771277"/>
            <a:chOff x="9486900" y="3919538"/>
            <a:chExt cx="771525" cy="862012"/>
          </a:xfrm>
        </p:grpSpPr>
        <p:pic>
          <p:nvPicPr>
            <p:cNvPr id="1036" name="Picture 12" descr="3,100+ Electrician Logos Illustrations, Royalty-Free Vector Graphics &amp; Clip  Art - iStock">
              <a:extLst>
                <a:ext uri="{FF2B5EF4-FFF2-40B4-BE49-F238E27FC236}">
                  <a16:creationId xmlns:a16="http://schemas.microsoft.com/office/drawing/2014/main" id="{B2E97746-4E4D-6A50-E596-735BE14FEDE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8" t="28454" r="29028" b="26097"/>
            <a:stretch/>
          </p:blipFill>
          <p:spPr bwMode="auto">
            <a:xfrm>
              <a:off x="9486900" y="4021008"/>
              <a:ext cx="699845" cy="707096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8F75F03B-3850-1672-CDB4-7DEF05D070EA}"/>
                </a:ext>
              </a:extLst>
            </p:cNvPr>
            <p:cNvSpPr/>
            <p:nvPr/>
          </p:nvSpPr>
          <p:spPr>
            <a:xfrm>
              <a:off x="9486900" y="3919538"/>
              <a:ext cx="771525" cy="862012"/>
            </a:xfrm>
            <a:prstGeom prst="ellipse">
              <a:avLst/>
            </a:prstGeom>
            <a:no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5" name="Oval 14">
            <a:extLst>
              <a:ext uri="{FF2B5EF4-FFF2-40B4-BE49-F238E27FC236}">
                <a16:creationId xmlns:a16="http://schemas.microsoft.com/office/drawing/2014/main" id="{9502393A-AAAC-3089-7CA9-2542BFEA87F5}"/>
              </a:ext>
            </a:extLst>
          </p:cNvPr>
          <p:cNvSpPr/>
          <p:nvPr/>
        </p:nvSpPr>
        <p:spPr>
          <a:xfrm>
            <a:off x="10909531" y="1357551"/>
            <a:ext cx="858938" cy="855154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C34864B-D98F-6925-4F3B-41AF06065F10}"/>
              </a:ext>
            </a:extLst>
          </p:cNvPr>
          <p:cNvSpPr/>
          <p:nvPr/>
        </p:nvSpPr>
        <p:spPr>
          <a:xfrm>
            <a:off x="10909531" y="2393917"/>
            <a:ext cx="858938" cy="855154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01477C3-3EE3-8A15-76C9-22286F10D5EC}"/>
              </a:ext>
            </a:extLst>
          </p:cNvPr>
          <p:cNvSpPr/>
          <p:nvPr/>
        </p:nvSpPr>
        <p:spPr>
          <a:xfrm>
            <a:off x="10909531" y="3430283"/>
            <a:ext cx="858938" cy="855154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6589CD21-7FC1-78D3-EC1E-2D68464C1DE6}"/>
              </a:ext>
            </a:extLst>
          </p:cNvPr>
          <p:cNvSpPr/>
          <p:nvPr/>
        </p:nvSpPr>
        <p:spPr>
          <a:xfrm>
            <a:off x="10891838" y="4457700"/>
            <a:ext cx="876631" cy="864103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7BC9484-CA76-4966-F6CA-527AB91E0CD1}"/>
              </a:ext>
            </a:extLst>
          </p:cNvPr>
          <p:cNvSpPr/>
          <p:nvPr/>
        </p:nvSpPr>
        <p:spPr>
          <a:xfrm>
            <a:off x="10909531" y="5503015"/>
            <a:ext cx="858938" cy="855154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814513D-4E5F-5EF8-D73C-FD1E15658A7F}"/>
              </a:ext>
            </a:extLst>
          </p:cNvPr>
          <p:cNvSpPr txBox="1"/>
          <p:nvPr/>
        </p:nvSpPr>
        <p:spPr>
          <a:xfrm>
            <a:off x="11095086" y="1751040"/>
            <a:ext cx="11348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spc="-150" dirty="0">
                <a:solidFill>
                  <a:schemeClr val="accent1">
                    <a:lumMod val="75000"/>
                  </a:schemeClr>
                </a:solidFill>
              </a:rPr>
              <a:t>Plumber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53F579C-AB68-CAAB-96A8-299C26DEBB80}"/>
              </a:ext>
            </a:extLst>
          </p:cNvPr>
          <p:cNvSpPr txBox="1"/>
          <p:nvPr/>
        </p:nvSpPr>
        <p:spPr>
          <a:xfrm>
            <a:off x="10961160" y="2887995"/>
            <a:ext cx="11702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spc="-150" dirty="0">
                <a:solidFill>
                  <a:schemeClr val="accent1">
                    <a:lumMod val="75000"/>
                  </a:schemeClr>
                </a:solidFill>
              </a:rPr>
              <a:t>Mechanic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4ACB803-CC62-895C-DBF3-99CB8A5EC60F}"/>
              </a:ext>
            </a:extLst>
          </p:cNvPr>
          <p:cNvSpPr txBox="1"/>
          <p:nvPr/>
        </p:nvSpPr>
        <p:spPr>
          <a:xfrm>
            <a:off x="11057164" y="3929533"/>
            <a:ext cx="8920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spc="-150" dirty="0">
                <a:solidFill>
                  <a:schemeClr val="accent1">
                    <a:lumMod val="75000"/>
                  </a:schemeClr>
                </a:solidFill>
              </a:rPr>
              <a:t>Builder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6A4ED7D-A050-943C-2129-1513FE3CBD17}"/>
              </a:ext>
            </a:extLst>
          </p:cNvPr>
          <p:cNvSpPr txBox="1"/>
          <p:nvPr/>
        </p:nvSpPr>
        <p:spPr>
          <a:xfrm>
            <a:off x="10958472" y="4937961"/>
            <a:ext cx="11348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spc="-150" dirty="0">
                <a:solidFill>
                  <a:schemeClr val="accent1">
                    <a:lumMod val="75000"/>
                  </a:schemeClr>
                </a:solidFill>
              </a:rPr>
              <a:t>Electrician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E416D15-2DC6-8F39-8769-B1300C146066}"/>
              </a:ext>
            </a:extLst>
          </p:cNvPr>
          <p:cNvSpPr txBox="1"/>
          <p:nvPr/>
        </p:nvSpPr>
        <p:spPr>
          <a:xfrm>
            <a:off x="11057164" y="5974327"/>
            <a:ext cx="11348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spc="-150" dirty="0">
                <a:solidFill>
                  <a:schemeClr val="accent1">
                    <a:lumMod val="75000"/>
                  </a:schemeClr>
                </a:solidFill>
              </a:rPr>
              <a:t>Welder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BF16E51-AD09-8517-972B-D1433B18ED89}"/>
              </a:ext>
            </a:extLst>
          </p:cNvPr>
          <p:cNvSpPr/>
          <p:nvPr/>
        </p:nvSpPr>
        <p:spPr>
          <a:xfrm>
            <a:off x="1819469" y="401216"/>
            <a:ext cx="2621902" cy="2794556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AFE1254-84C1-4D08-3C06-E32B6C933A4A}"/>
              </a:ext>
            </a:extLst>
          </p:cNvPr>
          <p:cNvSpPr txBox="1"/>
          <p:nvPr/>
        </p:nvSpPr>
        <p:spPr>
          <a:xfrm>
            <a:off x="2487106" y="244928"/>
            <a:ext cx="2034074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9900" b="1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8547752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 descr="Welding Vector Art, Icons, and Graphics for Free Download">
            <a:extLst>
              <a:ext uri="{FF2B5EF4-FFF2-40B4-BE49-F238E27FC236}">
                <a16:creationId xmlns:a16="http://schemas.microsoft.com/office/drawing/2014/main" id="{DFCCB17A-F0E5-7080-6BA2-29DAC014DC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4453"/>
          <a:stretch/>
        </p:blipFill>
        <p:spPr bwMode="auto">
          <a:xfrm>
            <a:off x="1899948" y="-410874"/>
            <a:ext cx="2621902" cy="2623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oogle Shape;85;p1">
            <a:extLst>
              <a:ext uri="{FF2B5EF4-FFF2-40B4-BE49-F238E27FC236}">
                <a16:creationId xmlns:a16="http://schemas.microsoft.com/office/drawing/2014/main" id="{B1CF003D-3D59-EC49-C89F-4F9178051565}"/>
              </a:ext>
            </a:extLst>
          </p:cNvPr>
          <p:cNvSpPr/>
          <p:nvPr/>
        </p:nvSpPr>
        <p:spPr>
          <a:xfrm>
            <a:off x="0" y="0"/>
            <a:ext cx="1134836" cy="6858000"/>
          </a:xfrm>
          <a:prstGeom prst="rect">
            <a:avLst/>
          </a:prstGeom>
          <a:solidFill>
            <a:srgbClr val="162B6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Google Shape;86;p1">
            <a:extLst>
              <a:ext uri="{FF2B5EF4-FFF2-40B4-BE49-F238E27FC236}">
                <a16:creationId xmlns:a16="http://schemas.microsoft.com/office/drawing/2014/main" id="{C40B94B8-DFBB-FD97-ABAE-A43DB8FC65A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2165" y="244928"/>
            <a:ext cx="898372" cy="42732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87;p1">
            <a:extLst>
              <a:ext uri="{FF2B5EF4-FFF2-40B4-BE49-F238E27FC236}">
                <a16:creationId xmlns:a16="http://schemas.microsoft.com/office/drawing/2014/main" id="{8685B4D3-E5F0-C8C8-6CF9-3CE614DADD72}"/>
              </a:ext>
            </a:extLst>
          </p:cNvPr>
          <p:cNvSpPr/>
          <p:nvPr/>
        </p:nvSpPr>
        <p:spPr>
          <a:xfrm>
            <a:off x="122165" y="244928"/>
            <a:ext cx="898372" cy="427323"/>
          </a:xfrm>
          <a:prstGeom prst="rect">
            <a:avLst/>
          </a:prstGeom>
          <a:noFill/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88;p1">
            <a:extLst>
              <a:ext uri="{FF2B5EF4-FFF2-40B4-BE49-F238E27FC236}">
                <a16:creationId xmlns:a16="http://schemas.microsoft.com/office/drawing/2014/main" id="{38F18CC4-0D11-C509-2405-6F5BBEC69953}"/>
              </a:ext>
            </a:extLst>
          </p:cNvPr>
          <p:cNvSpPr txBox="1"/>
          <p:nvPr/>
        </p:nvSpPr>
        <p:spPr>
          <a:xfrm rot="-5400000">
            <a:off x="-2595085" y="3534294"/>
            <a:ext cx="618574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power of tools to </a:t>
            </a:r>
            <a:r>
              <a:rPr lang="en-GB" sz="2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transform lives</a:t>
            </a:r>
            <a:endParaRPr/>
          </a:p>
        </p:txBody>
      </p:sp>
      <p:pic>
        <p:nvPicPr>
          <p:cNvPr id="1028" name="Picture 4" descr="Making the Case for Wordless Plumbing Logos • Online Logo Maker's Blog">
            <a:extLst>
              <a:ext uri="{FF2B5EF4-FFF2-40B4-BE49-F238E27FC236}">
                <a16:creationId xmlns:a16="http://schemas.microsoft.com/office/drawing/2014/main" id="{390A5B8E-EFD6-5A88-9B81-05492802AA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29" t="17039" r="21564" b="15375"/>
          <a:stretch/>
        </p:blipFill>
        <p:spPr bwMode="auto">
          <a:xfrm>
            <a:off x="10996613" y="1449521"/>
            <a:ext cx="533400" cy="629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6" descr="26,451 Carpenter Logo Images, Stock Photos &amp; Vectors | Shutterstock">
            <a:extLst>
              <a:ext uri="{FF2B5EF4-FFF2-40B4-BE49-F238E27FC236}">
                <a16:creationId xmlns:a16="http://schemas.microsoft.com/office/drawing/2014/main" id="{35FCED1B-41FB-4C65-9D6A-3FF28E1CA7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46"/>
          <a:stretch/>
        </p:blipFill>
        <p:spPr bwMode="auto">
          <a:xfrm>
            <a:off x="10728764" y="120523"/>
            <a:ext cx="1220471" cy="1103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Mechanic Logo Vintage Vector Illustration Template Icon Label Design.  Wrench Gear Bolt Logo for Professional Engineer Concept Stock Vector -  Illustration of vector, instruments: 220883083">
            <a:extLst>
              <a:ext uri="{FF2B5EF4-FFF2-40B4-BE49-F238E27FC236}">
                <a16:creationId xmlns:a16="http://schemas.microsoft.com/office/drawing/2014/main" id="{A40AA8F7-A458-E2C1-B3DE-018B008E6F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32324"/>
          <a:stretch/>
        </p:blipFill>
        <p:spPr bwMode="auto">
          <a:xfrm>
            <a:off x="10909530" y="2393917"/>
            <a:ext cx="858938" cy="581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Builder Logo PNG Transparent Images Free Download | Vector Files | Pngtree">
            <a:extLst>
              <a:ext uri="{FF2B5EF4-FFF2-40B4-BE49-F238E27FC236}">
                <a16:creationId xmlns:a16="http://schemas.microsoft.com/office/drawing/2014/main" id="{7415ECD4-9DDD-2591-1145-B2237E4E8F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9722" y="3228799"/>
            <a:ext cx="1028700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Welding Vector Art, Icons, and Graphics for Free Download">
            <a:extLst>
              <a:ext uri="{FF2B5EF4-FFF2-40B4-BE49-F238E27FC236}">
                <a16:creationId xmlns:a16="http://schemas.microsoft.com/office/drawing/2014/main" id="{944BC390-69DD-B363-9DF7-E6C5B71F79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4453"/>
          <a:stretch/>
        </p:blipFill>
        <p:spPr bwMode="auto">
          <a:xfrm>
            <a:off x="10961160" y="5271577"/>
            <a:ext cx="770783" cy="771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7093328E-5CFD-A8F1-441D-359A1BF84CD6}"/>
              </a:ext>
            </a:extLst>
          </p:cNvPr>
          <p:cNvSpPr/>
          <p:nvPr/>
        </p:nvSpPr>
        <p:spPr>
          <a:xfrm>
            <a:off x="10909531" y="321185"/>
            <a:ext cx="858938" cy="855154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84C5288-C0CA-EAFB-DCA8-AF52BD572CCF}"/>
              </a:ext>
            </a:extLst>
          </p:cNvPr>
          <p:cNvGrpSpPr/>
          <p:nvPr/>
        </p:nvGrpSpPr>
        <p:grpSpPr>
          <a:xfrm>
            <a:off x="10973483" y="4371110"/>
            <a:ext cx="746136" cy="771277"/>
            <a:chOff x="9486900" y="3919538"/>
            <a:chExt cx="771525" cy="862012"/>
          </a:xfrm>
        </p:grpSpPr>
        <p:pic>
          <p:nvPicPr>
            <p:cNvPr id="1036" name="Picture 12" descr="3,100+ Electrician Logos Illustrations, Royalty-Free Vector Graphics &amp; Clip  Art - iStock">
              <a:extLst>
                <a:ext uri="{FF2B5EF4-FFF2-40B4-BE49-F238E27FC236}">
                  <a16:creationId xmlns:a16="http://schemas.microsoft.com/office/drawing/2014/main" id="{B2E97746-4E4D-6A50-E596-735BE14FEDE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8" t="28454" r="29028" b="26097"/>
            <a:stretch/>
          </p:blipFill>
          <p:spPr bwMode="auto">
            <a:xfrm>
              <a:off x="9486900" y="4021008"/>
              <a:ext cx="699845" cy="707096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8F75F03B-3850-1672-CDB4-7DEF05D070EA}"/>
                </a:ext>
              </a:extLst>
            </p:cNvPr>
            <p:cNvSpPr/>
            <p:nvPr/>
          </p:nvSpPr>
          <p:spPr>
            <a:xfrm>
              <a:off x="9486900" y="3919538"/>
              <a:ext cx="771525" cy="862012"/>
            </a:xfrm>
            <a:prstGeom prst="ellipse">
              <a:avLst/>
            </a:prstGeom>
            <a:no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5" name="Oval 14">
            <a:extLst>
              <a:ext uri="{FF2B5EF4-FFF2-40B4-BE49-F238E27FC236}">
                <a16:creationId xmlns:a16="http://schemas.microsoft.com/office/drawing/2014/main" id="{9502393A-AAAC-3089-7CA9-2542BFEA87F5}"/>
              </a:ext>
            </a:extLst>
          </p:cNvPr>
          <p:cNvSpPr/>
          <p:nvPr/>
        </p:nvSpPr>
        <p:spPr>
          <a:xfrm>
            <a:off x="10909531" y="1357551"/>
            <a:ext cx="858938" cy="855154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C34864B-D98F-6925-4F3B-41AF06065F10}"/>
              </a:ext>
            </a:extLst>
          </p:cNvPr>
          <p:cNvSpPr/>
          <p:nvPr/>
        </p:nvSpPr>
        <p:spPr>
          <a:xfrm>
            <a:off x="10909531" y="2393917"/>
            <a:ext cx="858938" cy="855154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01477C3-3EE3-8A15-76C9-22286F10D5EC}"/>
              </a:ext>
            </a:extLst>
          </p:cNvPr>
          <p:cNvSpPr/>
          <p:nvPr/>
        </p:nvSpPr>
        <p:spPr>
          <a:xfrm>
            <a:off x="10909531" y="3430283"/>
            <a:ext cx="858938" cy="855154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6589CD21-7FC1-78D3-EC1E-2D68464C1DE6}"/>
              </a:ext>
            </a:extLst>
          </p:cNvPr>
          <p:cNvSpPr/>
          <p:nvPr/>
        </p:nvSpPr>
        <p:spPr>
          <a:xfrm>
            <a:off x="10891838" y="4457700"/>
            <a:ext cx="876631" cy="864103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7BC9484-CA76-4966-F6CA-527AB91E0CD1}"/>
              </a:ext>
            </a:extLst>
          </p:cNvPr>
          <p:cNvSpPr/>
          <p:nvPr/>
        </p:nvSpPr>
        <p:spPr>
          <a:xfrm>
            <a:off x="10909531" y="5503015"/>
            <a:ext cx="858938" cy="855154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814513D-4E5F-5EF8-D73C-FD1E15658A7F}"/>
              </a:ext>
            </a:extLst>
          </p:cNvPr>
          <p:cNvSpPr txBox="1"/>
          <p:nvPr/>
        </p:nvSpPr>
        <p:spPr>
          <a:xfrm>
            <a:off x="11095086" y="1751040"/>
            <a:ext cx="11348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spc="-150" dirty="0">
                <a:solidFill>
                  <a:schemeClr val="accent1">
                    <a:lumMod val="75000"/>
                  </a:schemeClr>
                </a:solidFill>
              </a:rPr>
              <a:t>Plumber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53F579C-AB68-CAAB-96A8-299C26DEBB80}"/>
              </a:ext>
            </a:extLst>
          </p:cNvPr>
          <p:cNvSpPr txBox="1"/>
          <p:nvPr/>
        </p:nvSpPr>
        <p:spPr>
          <a:xfrm>
            <a:off x="10961160" y="2887995"/>
            <a:ext cx="11702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spc="-150" dirty="0">
                <a:solidFill>
                  <a:schemeClr val="accent1">
                    <a:lumMod val="75000"/>
                  </a:schemeClr>
                </a:solidFill>
              </a:rPr>
              <a:t>Mechanic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4ACB803-CC62-895C-DBF3-99CB8A5EC60F}"/>
              </a:ext>
            </a:extLst>
          </p:cNvPr>
          <p:cNvSpPr txBox="1"/>
          <p:nvPr/>
        </p:nvSpPr>
        <p:spPr>
          <a:xfrm>
            <a:off x="11057164" y="3929533"/>
            <a:ext cx="8920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spc="-150" dirty="0">
                <a:solidFill>
                  <a:schemeClr val="accent1">
                    <a:lumMod val="75000"/>
                  </a:schemeClr>
                </a:solidFill>
              </a:rPr>
              <a:t>Builder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6A4ED7D-A050-943C-2129-1513FE3CBD17}"/>
              </a:ext>
            </a:extLst>
          </p:cNvPr>
          <p:cNvSpPr txBox="1"/>
          <p:nvPr/>
        </p:nvSpPr>
        <p:spPr>
          <a:xfrm>
            <a:off x="10958472" y="4937961"/>
            <a:ext cx="11348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spc="-150" dirty="0">
                <a:solidFill>
                  <a:schemeClr val="accent1">
                    <a:lumMod val="75000"/>
                  </a:schemeClr>
                </a:solidFill>
              </a:rPr>
              <a:t>Electrician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E416D15-2DC6-8F39-8769-B1300C146066}"/>
              </a:ext>
            </a:extLst>
          </p:cNvPr>
          <p:cNvSpPr txBox="1"/>
          <p:nvPr/>
        </p:nvSpPr>
        <p:spPr>
          <a:xfrm>
            <a:off x="11057164" y="5974327"/>
            <a:ext cx="11348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spc="-150" dirty="0">
                <a:solidFill>
                  <a:schemeClr val="accent1">
                    <a:lumMod val="75000"/>
                  </a:schemeClr>
                </a:solidFill>
              </a:rPr>
              <a:t>Welder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740335-78A1-2B02-815D-C50123F305C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11787">
            <a:off x="2727765" y="-503059"/>
            <a:ext cx="7037093" cy="7017269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3BF16E51-AD09-8517-972B-D1433B18ED89}"/>
              </a:ext>
            </a:extLst>
          </p:cNvPr>
          <p:cNvSpPr/>
          <p:nvPr/>
        </p:nvSpPr>
        <p:spPr>
          <a:xfrm>
            <a:off x="1819469" y="401216"/>
            <a:ext cx="2621902" cy="2794556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8C194B7-FBE0-1F16-295E-96E8AFBF30C5}"/>
              </a:ext>
            </a:extLst>
          </p:cNvPr>
          <p:cNvSpPr txBox="1"/>
          <p:nvPr/>
        </p:nvSpPr>
        <p:spPr>
          <a:xfrm>
            <a:off x="2428363" y="2180109"/>
            <a:ext cx="20028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spc="-150" dirty="0">
                <a:solidFill>
                  <a:schemeClr val="accent1">
                    <a:lumMod val="75000"/>
                  </a:schemeClr>
                </a:solidFill>
              </a:rPr>
              <a:t>Welder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EC3791E-0B0B-CF4E-1778-4020A0D24294}"/>
              </a:ext>
            </a:extLst>
          </p:cNvPr>
          <p:cNvSpPr txBox="1"/>
          <p:nvPr/>
        </p:nvSpPr>
        <p:spPr>
          <a:xfrm>
            <a:off x="7041311" y="5707300"/>
            <a:ext cx="40537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spc="-150" dirty="0"/>
              <a:t>Chipping hammer</a:t>
            </a:r>
          </a:p>
        </p:txBody>
      </p:sp>
    </p:spTree>
    <p:extLst>
      <p:ext uri="{BB962C8B-B14F-4D97-AF65-F5344CB8AC3E}">
        <p14:creationId xmlns:p14="http://schemas.microsoft.com/office/powerpoint/2010/main" val="40779152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1 PCS Welding Chipping Hammer with Coil Spring Handle Shock Dampening Steel  Rust Removal Electric Welder Metalworking Hand Tool - AliExpress">
            <a:extLst>
              <a:ext uri="{FF2B5EF4-FFF2-40B4-BE49-F238E27FC236}">
                <a16:creationId xmlns:a16="http://schemas.microsoft.com/office/drawing/2014/main" id="{CF4DA3D7-5E20-7BA1-5304-6CACCF02D8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2" t="27066" r="272"/>
          <a:stretch/>
        </p:blipFill>
        <p:spPr bwMode="auto">
          <a:xfrm>
            <a:off x="1100345" y="0"/>
            <a:ext cx="940297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oogle Shape;85;p1">
            <a:extLst>
              <a:ext uri="{FF2B5EF4-FFF2-40B4-BE49-F238E27FC236}">
                <a16:creationId xmlns:a16="http://schemas.microsoft.com/office/drawing/2014/main" id="{B1CF003D-3D59-EC49-C89F-4F9178051565}"/>
              </a:ext>
            </a:extLst>
          </p:cNvPr>
          <p:cNvSpPr/>
          <p:nvPr/>
        </p:nvSpPr>
        <p:spPr>
          <a:xfrm>
            <a:off x="0" y="0"/>
            <a:ext cx="1134836" cy="6858000"/>
          </a:xfrm>
          <a:prstGeom prst="rect">
            <a:avLst/>
          </a:prstGeom>
          <a:solidFill>
            <a:srgbClr val="162B6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Google Shape;86;p1">
            <a:extLst>
              <a:ext uri="{FF2B5EF4-FFF2-40B4-BE49-F238E27FC236}">
                <a16:creationId xmlns:a16="http://schemas.microsoft.com/office/drawing/2014/main" id="{C40B94B8-DFBB-FD97-ABAE-A43DB8FC65A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2165" y="244928"/>
            <a:ext cx="898372" cy="42732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87;p1">
            <a:extLst>
              <a:ext uri="{FF2B5EF4-FFF2-40B4-BE49-F238E27FC236}">
                <a16:creationId xmlns:a16="http://schemas.microsoft.com/office/drawing/2014/main" id="{8685B4D3-E5F0-C8C8-6CF9-3CE614DADD72}"/>
              </a:ext>
            </a:extLst>
          </p:cNvPr>
          <p:cNvSpPr/>
          <p:nvPr/>
        </p:nvSpPr>
        <p:spPr>
          <a:xfrm>
            <a:off x="122165" y="244928"/>
            <a:ext cx="898372" cy="427323"/>
          </a:xfrm>
          <a:prstGeom prst="rect">
            <a:avLst/>
          </a:prstGeom>
          <a:noFill/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88;p1">
            <a:extLst>
              <a:ext uri="{FF2B5EF4-FFF2-40B4-BE49-F238E27FC236}">
                <a16:creationId xmlns:a16="http://schemas.microsoft.com/office/drawing/2014/main" id="{38F18CC4-0D11-C509-2405-6F5BBEC69953}"/>
              </a:ext>
            </a:extLst>
          </p:cNvPr>
          <p:cNvSpPr txBox="1"/>
          <p:nvPr/>
        </p:nvSpPr>
        <p:spPr>
          <a:xfrm rot="-5400000">
            <a:off x="-2595085" y="3534294"/>
            <a:ext cx="618574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power of tools to </a:t>
            </a:r>
            <a:r>
              <a:rPr lang="en-GB" sz="2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transform lives</a:t>
            </a:r>
            <a:endParaRPr/>
          </a:p>
        </p:txBody>
      </p:sp>
      <p:pic>
        <p:nvPicPr>
          <p:cNvPr id="1028" name="Picture 4" descr="Making the Case for Wordless Plumbing Logos • Online Logo Maker's Blog">
            <a:extLst>
              <a:ext uri="{FF2B5EF4-FFF2-40B4-BE49-F238E27FC236}">
                <a16:creationId xmlns:a16="http://schemas.microsoft.com/office/drawing/2014/main" id="{390A5B8E-EFD6-5A88-9B81-05492802AA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29" t="17039" r="21564" b="15375"/>
          <a:stretch/>
        </p:blipFill>
        <p:spPr bwMode="auto">
          <a:xfrm>
            <a:off x="10996613" y="1449521"/>
            <a:ext cx="533400" cy="629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6" descr="26,451 Carpenter Logo Images, Stock Photos &amp; Vectors | Shutterstock">
            <a:extLst>
              <a:ext uri="{FF2B5EF4-FFF2-40B4-BE49-F238E27FC236}">
                <a16:creationId xmlns:a16="http://schemas.microsoft.com/office/drawing/2014/main" id="{35FCED1B-41FB-4C65-9D6A-3FF28E1CA7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46"/>
          <a:stretch/>
        </p:blipFill>
        <p:spPr bwMode="auto">
          <a:xfrm>
            <a:off x="10728764" y="120523"/>
            <a:ext cx="1220471" cy="1103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Mechanic Logo Vintage Vector Illustration Template Icon Label Design.  Wrench Gear Bolt Logo for Professional Engineer Concept Stock Vector -  Illustration of vector, instruments: 220883083">
            <a:extLst>
              <a:ext uri="{FF2B5EF4-FFF2-40B4-BE49-F238E27FC236}">
                <a16:creationId xmlns:a16="http://schemas.microsoft.com/office/drawing/2014/main" id="{A40AA8F7-A458-E2C1-B3DE-018B008E6F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32324"/>
          <a:stretch/>
        </p:blipFill>
        <p:spPr bwMode="auto">
          <a:xfrm>
            <a:off x="10909530" y="2393917"/>
            <a:ext cx="858938" cy="581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Builder Logo PNG Transparent Images Free Download | Vector Files | Pngtree">
            <a:extLst>
              <a:ext uri="{FF2B5EF4-FFF2-40B4-BE49-F238E27FC236}">
                <a16:creationId xmlns:a16="http://schemas.microsoft.com/office/drawing/2014/main" id="{7415ECD4-9DDD-2591-1145-B2237E4E8F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9722" y="3228799"/>
            <a:ext cx="1028700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Welding Vector Art, Icons, and Graphics for Free Download">
            <a:extLst>
              <a:ext uri="{FF2B5EF4-FFF2-40B4-BE49-F238E27FC236}">
                <a16:creationId xmlns:a16="http://schemas.microsoft.com/office/drawing/2014/main" id="{944BC390-69DD-B363-9DF7-E6C5B71F79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4453"/>
          <a:stretch/>
        </p:blipFill>
        <p:spPr bwMode="auto">
          <a:xfrm>
            <a:off x="10961160" y="5271577"/>
            <a:ext cx="770783" cy="771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7093328E-5CFD-A8F1-441D-359A1BF84CD6}"/>
              </a:ext>
            </a:extLst>
          </p:cNvPr>
          <p:cNvSpPr/>
          <p:nvPr/>
        </p:nvSpPr>
        <p:spPr>
          <a:xfrm>
            <a:off x="10909531" y="321185"/>
            <a:ext cx="858938" cy="855154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84C5288-C0CA-EAFB-DCA8-AF52BD572CCF}"/>
              </a:ext>
            </a:extLst>
          </p:cNvPr>
          <p:cNvGrpSpPr/>
          <p:nvPr/>
        </p:nvGrpSpPr>
        <p:grpSpPr>
          <a:xfrm>
            <a:off x="10973483" y="4371110"/>
            <a:ext cx="746136" cy="771277"/>
            <a:chOff x="9486900" y="3919538"/>
            <a:chExt cx="771525" cy="862012"/>
          </a:xfrm>
        </p:grpSpPr>
        <p:pic>
          <p:nvPicPr>
            <p:cNvPr id="1036" name="Picture 12" descr="3,100+ Electrician Logos Illustrations, Royalty-Free Vector Graphics &amp; Clip  Art - iStock">
              <a:extLst>
                <a:ext uri="{FF2B5EF4-FFF2-40B4-BE49-F238E27FC236}">
                  <a16:creationId xmlns:a16="http://schemas.microsoft.com/office/drawing/2014/main" id="{B2E97746-4E4D-6A50-E596-735BE14FEDE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8" t="28454" r="29028" b="26097"/>
            <a:stretch/>
          </p:blipFill>
          <p:spPr bwMode="auto">
            <a:xfrm>
              <a:off x="9486900" y="4021008"/>
              <a:ext cx="699845" cy="707096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8F75F03B-3850-1672-CDB4-7DEF05D070EA}"/>
                </a:ext>
              </a:extLst>
            </p:cNvPr>
            <p:cNvSpPr/>
            <p:nvPr/>
          </p:nvSpPr>
          <p:spPr>
            <a:xfrm>
              <a:off x="9486900" y="3919538"/>
              <a:ext cx="771525" cy="862012"/>
            </a:xfrm>
            <a:prstGeom prst="ellipse">
              <a:avLst/>
            </a:prstGeom>
            <a:no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5" name="Oval 14">
            <a:extLst>
              <a:ext uri="{FF2B5EF4-FFF2-40B4-BE49-F238E27FC236}">
                <a16:creationId xmlns:a16="http://schemas.microsoft.com/office/drawing/2014/main" id="{9502393A-AAAC-3089-7CA9-2542BFEA87F5}"/>
              </a:ext>
            </a:extLst>
          </p:cNvPr>
          <p:cNvSpPr/>
          <p:nvPr/>
        </p:nvSpPr>
        <p:spPr>
          <a:xfrm>
            <a:off x="10909531" y="1357551"/>
            <a:ext cx="858938" cy="855154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C34864B-D98F-6925-4F3B-41AF06065F10}"/>
              </a:ext>
            </a:extLst>
          </p:cNvPr>
          <p:cNvSpPr/>
          <p:nvPr/>
        </p:nvSpPr>
        <p:spPr>
          <a:xfrm>
            <a:off x="10909531" y="2393917"/>
            <a:ext cx="858938" cy="855154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01477C3-3EE3-8A15-76C9-22286F10D5EC}"/>
              </a:ext>
            </a:extLst>
          </p:cNvPr>
          <p:cNvSpPr/>
          <p:nvPr/>
        </p:nvSpPr>
        <p:spPr>
          <a:xfrm>
            <a:off x="10909531" y="3430283"/>
            <a:ext cx="858938" cy="855154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6589CD21-7FC1-78D3-EC1E-2D68464C1DE6}"/>
              </a:ext>
            </a:extLst>
          </p:cNvPr>
          <p:cNvSpPr/>
          <p:nvPr/>
        </p:nvSpPr>
        <p:spPr>
          <a:xfrm>
            <a:off x="10891838" y="4457700"/>
            <a:ext cx="876631" cy="864103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7BC9484-CA76-4966-F6CA-527AB91E0CD1}"/>
              </a:ext>
            </a:extLst>
          </p:cNvPr>
          <p:cNvSpPr/>
          <p:nvPr/>
        </p:nvSpPr>
        <p:spPr>
          <a:xfrm>
            <a:off x="10909531" y="5503015"/>
            <a:ext cx="858938" cy="855154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814513D-4E5F-5EF8-D73C-FD1E15658A7F}"/>
              </a:ext>
            </a:extLst>
          </p:cNvPr>
          <p:cNvSpPr txBox="1"/>
          <p:nvPr/>
        </p:nvSpPr>
        <p:spPr>
          <a:xfrm>
            <a:off x="11095086" y="1751040"/>
            <a:ext cx="11348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spc="-150" dirty="0">
                <a:solidFill>
                  <a:schemeClr val="accent1">
                    <a:lumMod val="75000"/>
                  </a:schemeClr>
                </a:solidFill>
              </a:rPr>
              <a:t>Plumber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53F579C-AB68-CAAB-96A8-299C26DEBB80}"/>
              </a:ext>
            </a:extLst>
          </p:cNvPr>
          <p:cNvSpPr txBox="1"/>
          <p:nvPr/>
        </p:nvSpPr>
        <p:spPr>
          <a:xfrm>
            <a:off x="10961160" y="2887995"/>
            <a:ext cx="11702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spc="-150" dirty="0">
                <a:solidFill>
                  <a:schemeClr val="accent1">
                    <a:lumMod val="75000"/>
                  </a:schemeClr>
                </a:solidFill>
              </a:rPr>
              <a:t>Mechanic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4ACB803-CC62-895C-DBF3-99CB8A5EC60F}"/>
              </a:ext>
            </a:extLst>
          </p:cNvPr>
          <p:cNvSpPr txBox="1"/>
          <p:nvPr/>
        </p:nvSpPr>
        <p:spPr>
          <a:xfrm>
            <a:off x="11057164" y="3929533"/>
            <a:ext cx="8920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spc="-150" dirty="0">
                <a:solidFill>
                  <a:schemeClr val="accent1">
                    <a:lumMod val="75000"/>
                  </a:schemeClr>
                </a:solidFill>
              </a:rPr>
              <a:t>Builder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6A4ED7D-A050-943C-2129-1513FE3CBD17}"/>
              </a:ext>
            </a:extLst>
          </p:cNvPr>
          <p:cNvSpPr txBox="1"/>
          <p:nvPr/>
        </p:nvSpPr>
        <p:spPr>
          <a:xfrm>
            <a:off x="10958472" y="4937961"/>
            <a:ext cx="11348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spc="-150" dirty="0">
                <a:solidFill>
                  <a:schemeClr val="accent1">
                    <a:lumMod val="75000"/>
                  </a:schemeClr>
                </a:solidFill>
              </a:rPr>
              <a:t>Electrician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E416D15-2DC6-8F39-8769-B1300C146066}"/>
              </a:ext>
            </a:extLst>
          </p:cNvPr>
          <p:cNvSpPr txBox="1"/>
          <p:nvPr/>
        </p:nvSpPr>
        <p:spPr>
          <a:xfrm>
            <a:off x="11057164" y="5974327"/>
            <a:ext cx="11348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spc="-150" dirty="0">
                <a:solidFill>
                  <a:schemeClr val="accent1">
                    <a:lumMod val="75000"/>
                  </a:schemeClr>
                </a:solidFill>
              </a:rPr>
              <a:t>Welder</a:t>
            </a:r>
          </a:p>
        </p:txBody>
      </p:sp>
    </p:spTree>
    <p:extLst>
      <p:ext uri="{BB962C8B-B14F-4D97-AF65-F5344CB8AC3E}">
        <p14:creationId xmlns:p14="http://schemas.microsoft.com/office/powerpoint/2010/main" val="16769175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85;p1">
            <a:extLst>
              <a:ext uri="{FF2B5EF4-FFF2-40B4-BE49-F238E27FC236}">
                <a16:creationId xmlns:a16="http://schemas.microsoft.com/office/drawing/2014/main" id="{B1CF003D-3D59-EC49-C89F-4F9178051565}"/>
              </a:ext>
            </a:extLst>
          </p:cNvPr>
          <p:cNvSpPr/>
          <p:nvPr/>
        </p:nvSpPr>
        <p:spPr>
          <a:xfrm>
            <a:off x="0" y="0"/>
            <a:ext cx="1134836" cy="6858000"/>
          </a:xfrm>
          <a:prstGeom prst="rect">
            <a:avLst/>
          </a:prstGeom>
          <a:solidFill>
            <a:srgbClr val="162B6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Google Shape;86;p1">
            <a:extLst>
              <a:ext uri="{FF2B5EF4-FFF2-40B4-BE49-F238E27FC236}">
                <a16:creationId xmlns:a16="http://schemas.microsoft.com/office/drawing/2014/main" id="{C40B94B8-DFBB-FD97-ABAE-A43DB8FC65A7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22165" y="244928"/>
            <a:ext cx="898372" cy="42732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87;p1">
            <a:extLst>
              <a:ext uri="{FF2B5EF4-FFF2-40B4-BE49-F238E27FC236}">
                <a16:creationId xmlns:a16="http://schemas.microsoft.com/office/drawing/2014/main" id="{8685B4D3-E5F0-C8C8-6CF9-3CE614DADD72}"/>
              </a:ext>
            </a:extLst>
          </p:cNvPr>
          <p:cNvSpPr/>
          <p:nvPr/>
        </p:nvSpPr>
        <p:spPr>
          <a:xfrm>
            <a:off x="122165" y="244928"/>
            <a:ext cx="898372" cy="427323"/>
          </a:xfrm>
          <a:prstGeom prst="rect">
            <a:avLst/>
          </a:prstGeom>
          <a:noFill/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88;p1">
            <a:extLst>
              <a:ext uri="{FF2B5EF4-FFF2-40B4-BE49-F238E27FC236}">
                <a16:creationId xmlns:a16="http://schemas.microsoft.com/office/drawing/2014/main" id="{38F18CC4-0D11-C509-2405-6F5BBEC69953}"/>
              </a:ext>
            </a:extLst>
          </p:cNvPr>
          <p:cNvSpPr txBox="1"/>
          <p:nvPr/>
        </p:nvSpPr>
        <p:spPr>
          <a:xfrm rot="-5400000">
            <a:off x="-2595085" y="3534294"/>
            <a:ext cx="618574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power of tools to </a:t>
            </a:r>
            <a:r>
              <a:rPr lang="en-GB" sz="2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transform lives</a:t>
            </a:r>
            <a:endParaRPr/>
          </a:p>
        </p:txBody>
      </p:sp>
      <p:pic>
        <p:nvPicPr>
          <p:cNvPr id="1028" name="Picture 4" descr="Making the Case for Wordless Plumbing Logos • Online Logo Maker's Blog">
            <a:extLst>
              <a:ext uri="{FF2B5EF4-FFF2-40B4-BE49-F238E27FC236}">
                <a16:creationId xmlns:a16="http://schemas.microsoft.com/office/drawing/2014/main" id="{390A5B8E-EFD6-5A88-9B81-05492802AA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29" t="17039" r="21564" b="15375"/>
          <a:stretch/>
        </p:blipFill>
        <p:spPr bwMode="auto">
          <a:xfrm>
            <a:off x="10996613" y="1449521"/>
            <a:ext cx="533400" cy="629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6" descr="26,451 Carpenter Logo Images, Stock Photos &amp; Vectors | Shutterstock">
            <a:extLst>
              <a:ext uri="{FF2B5EF4-FFF2-40B4-BE49-F238E27FC236}">
                <a16:creationId xmlns:a16="http://schemas.microsoft.com/office/drawing/2014/main" id="{35FCED1B-41FB-4C65-9D6A-3FF28E1CA7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46"/>
          <a:stretch/>
        </p:blipFill>
        <p:spPr bwMode="auto">
          <a:xfrm>
            <a:off x="10728764" y="120523"/>
            <a:ext cx="1220471" cy="1103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Mechanic Logo Vintage Vector Illustration Template Icon Label Design.  Wrench Gear Bolt Logo for Professional Engineer Concept Stock Vector -  Illustration of vector, instruments: 220883083">
            <a:extLst>
              <a:ext uri="{FF2B5EF4-FFF2-40B4-BE49-F238E27FC236}">
                <a16:creationId xmlns:a16="http://schemas.microsoft.com/office/drawing/2014/main" id="{A40AA8F7-A458-E2C1-B3DE-018B008E6F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32324"/>
          <a:stretch/>
        </p:blipFill>
        <p:spPr bwMode="auto">
          <a:xfrm>
            <a:off x="10909530" y="2393917"/>
            <a:ext cx="858938" cy="581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Builder Logo PNG Transparent Images Free Download | Vector Files | Pngtree">
            <a:extLst>
              <a:ext uri="{FF2B5EF4-FFF2-40B4-BE49-F238E27FC236}">
                <a16:creationId xmlns:a16="http://schemas.microsoft.com/office/drawing/2014/main" id="{7415ECD4-9DDD-2591-1145-B2237E4E8F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9722" y="3228799"/>
            <a:ext cx="1028700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Welding Vector Art, Icons, and Graphics for Free Download">
            <a:extLst>
              <a:ext uri="{FF2B5EF4-FFF2-40B4-BE49-F238E27FC236}">
                <a16:creationId xmlns:a16="http://schemas.microsoft.com/office/drawing/2014/main" id="{944BC390-69DD-B363-9DF7-E6C5B71F79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4453"/>
          <a:stretch/>
        </p:blipFill>
        <p:spPr bwMode="auto">
          <a:xfrm>
            <a:off x="10961160" y="5271577"/>
            <a:ext cx="770783" cy="771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7093328E-5CFD-A8F1-441D-359A1BF84CD6}"/>
              </a:ext>
            </a:extLst>
          </p:cNvPr>
          <p:cNvSpPr/>
          <p:nvPr/>
        </p:nvSpPr>
        <p:spPr>
          <a:xfrm>
            <a:off x="10909531" y="321185"/>
            <a:ext cx="858938" cy="855154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84C5288-C0CA-EAFB-DCA8-AF52BD572CCF}"/>
              </a:ext>
            </a:extLst>
          </p:cNvPr>
          <p:cNvGrpSpPr/>
          <p:nvPr/>
        </p:nvGrpSpPr>
        <p:grpSpPr>
          <a:xfrm>
            <a:off x="10973483" y="4371110"/>
            <a:ext cx="746136" cy="771277"/>
            <a:chOff x="9486900" y="3919538"/>
            <a:chExt cx="771525" cy="862012"/>
          </a:xfrm>
        </p:grpSpPr>
        <p:pic>
          <p:nvPicPr>
            <p:cNvPr id="1036" name="Picture 12" descr="3,100+ Electrician Logos Illustrations, Royalty-Free Vector Graphics &amp; Clip  Art - iStock">
              <a:extLst>
                <a:ext uri="{FF2B5EF4-FFF2-40B4-BE49-F238E27FC236}">
                  <a16:creationId xmlns:a16="http://schemas.microsoft.com/office/drawing/2014/main" id="{B2E97746-4E4D-6A50-E596-735BE14FEDE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8" t="28454" r="29028" b="26097"/>
            <a:stretch/>
          </p:blipFill>
          <p:spPr bwMode="auto">
            <a:xfrm>
              <a:off x="9486900" y="4021008"/>
              <a:ext cx="699845" cy="707096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8F75F03B-3850-1672-CDB4-7DEF05D070EA}"/>
                </a:ext>
              </a:extLst>
            </p:cNvPr>
            <p:cNvSpPr/>
            <p:nvPr/>
          </p:nvSpPr>
          <p:spPr>
            <a:xfrm>
              <a:off x="9486900" y="3919538"/>
              <a:ext cx="771525" cy="862012"/>
            </a:xfrm>
            <a:prstGeom prst="ellipse">
              <a:avLst/>
            </a:prstGeom>
            <a:no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5" name="Oval 14">
            <a:extLst>
              <a:ext uri="{FF2B5EF4-FFF2-40B4-BE49-F238E27FC236}">
                <a16:creationId xmlns:a16="http://schemas.microsoft.com/office/drawing/2014/main" id="{9502393A-AAAC-3089-7CA9-2542BFEA87F5}"/>
              </a:ext>
            </a:extLst>
          </p:cNvPr>
          <p:cNvSpPr/>
          <p:nvPr/>
        </p:nvSpPr>
        <p:spPr>
          <a:xfrm>
            <a:off x="10909531" y="1357551"/>
            <a:ext cx="858938" cy="855154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C34864B-D98F-6925-4F3B-41AF06065F10}"/>
              </a:ext>
            </a:extLst>
          </p:cNvPr>
          <p:cNvSpPr/>
          <p:nvPr/>
        </p:nvSpPr>
        <p:spPr>
          <a:xfrm>
            <a:off x="10909531" y="2393917"/>
            <a:ext cx="858938" cy="855154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01477C3-3EE3-8A15-76C9-22286F10D5EC}"/>
              </a:ext>
            </a:extLst>
          </p:cNvPr>
          <p:cNvSpPr/>
          <p:nvPr/>
        </p:nvSpPr>
        <p:spPr>
          <a:xfrm>
            <a:off x="10909531" y="3430283"/>
            <a:ext cx="858938" cy="855154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6589CD21-7FC1-78D3-EC1E-2D68464C1DE6}"/>
              </a:ext>
            </a:extLst>
          </p:cNvPr>
          <p:cNvSpPr/>
          <p:nvPr/>
        </p:nvSpPr>
        <p:spPr>
          <a:xfrm>
            <a:off x="10891838" y="4457700"/>
            <a:ext cx="876631" cy="864103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7BC9484-CA76-4966-F6CA-527AB91E0CD1}"/>
              </a:ext>
            </a:extLst>
          </p:cNvPr>
          <p:cNvSpPr/>
          <p:nvPr/>
        </p:nvSpPr>
        <p:spPr>
          <a:xfrm>
            <a:off x="10909531" y="5503015"/>
            <a:ext cx="858938" cy="855154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814513D-4E5F-5EF8-D73C-FD1E15658A7F}"/>
              </a:ext>
            </a:extLst>
          </p:cNvPr>
          <p:cNvSpPr txBox="1"/>
          <p:nvPr/>
        </p:nvSpPr>
        <p:spPr>
          <a:xfrm>
            <a:off x="11095086" y="1751040"/>
            <a:ext cx="11348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spc="-150" dirty="0">
                <a:solidFill>
                  <a:schemeClr val="accent1">
                    <a:lumMod val="75000"/>
                  </a:schemeClr>
                </a:solidFill>
              </a:rPr>
              <a:t>Plumber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53F579C-AB68-CAAB-96A8-299C26DEBB80}"/>
              </a:ext>
            </a:extLst>
          </p:cNvPr>
          <p:cNvSpPr txBox="1"/>
          <p:nvPr/>
        </p:nvSpPr>
        <p:spPr>
          <a:xfrm>
            <a:off x="10961160" y="2887995"/>
            <a:ext cx="11702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spc="-150" dirty="0">
                <a:solidFill>
                  <a:schemeClr val="accent1">
                    <a:lumMod val="75000"/>
                  </a:schemeClr>
                </a:solidFill>
              </a:rPr>
              <a:t>Mechanic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4ACB803-CC62-895C-DBF3-99CB8A5EC60F}"/>
              </a:ext>
            </a:extLst>
          </p:cNvPr>
          <p:cNvSpPr txBox="1"/>
          <p:nvPr/>
        </p:nvSpPr>
        <p:spPr>
          <a:xfrm>
            <a:off x="11057164" y="3929533"/>
            <a:ext cx="8920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spc="-150" dirty="0">
                <a:solidFill>
                  <a:schemeClr val="accent1">
                    <a:lumMod val="75000"/>
                  </a:schemeClr>
                </a:solidFill>
              </a:rPr>
              <a:t>Builder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6A4ED7D-A050-943C-2129-1513FE3CBD17}"/>
              </a:ext>
            </a:extLst>
          </p:cNvPr>
          <p:cNvSpPr txBox="1"/>
          <p:nvPr/>
        </p:nvSpPr>
        <p:spPr>
          <a:xfrm>
            <a:off x="10958472" y="4937961"/>
            <a:ext cx="11348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spc="-150" dirty="0">
                <a:solidFill>
                  <a:schemeClr val="accent1">
                    <a:lumMod val="75000"/>
                  </a:schemeClr>
                </a:solidFill>
              </a:rPr>
              <a:t>Electrician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E416D15-2DC6-8F39-8769-B1300C146066}"/>
              </a:ext>
            </a:extLst>
          </p:cNvPr>
          <p:cNvSpPr txBox="1"/>
          <p:nvPr/>
        </p:nvSpPr>
        <p:spPr>
          <a:xfrm>
            <a:off x="11057164" y="5974327"/>
            <a:ext cx="11348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spc="-150" dirty="0">
                <a:solidFill>
                  <a:schemeClr val="accent1">
                    <a:lumMod val="75000"/>
                  </a:schemeClr>
                </a:solidFill>
              </a:rPr>
              <a:t>Welder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BD682D-E624-F333-BE46-A017E7FD753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44" b="21967"/>
          <a:stretch/>
        </p:blipFill>
        <p:spPr>
          <a:xfrm>
            <a:off x="3529016" y="2294361"/>
            <a:ext cx="7380514" cy="4326677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DFF89DA9-7D3A-3461-3D78-708EC2F8AAAC}"/>
              </a:ext>
            </a:extLst>
          </p:cNvPr>
          <p:cNvSpPr/>
          <p:nvPr/>
        </p:nvSpPr>
        <p:spPr>
          <a:xfrm>
            <a:off x="1819469" y="401216"/>
            <a:ext cx="2621902" cy="2794556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6524929-1B4C-CB60-2443-1CFAC6B64643}"/>
              </a:ext>
            </a:extLst>
          </p:cNvPr>
          <p:cNvSpPr txBox="1"/>
          <p:nvPr/>
        </p:nvSpPr>
        <p:spPr>
          <a:xfrm>
            <a:off x="2487106" y="244928"/>
            <a:ext cx="2034074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9900" b="1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0391819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26,451 Carpenter Logo Images, Stock Photos &amp; Vectors | Shutterstock">
            <a:extLst>
              <a:ext uri="{FF2B5EF4-FFF2-40B4-BE49-F238E27FC236}">
                <a16:creationId xmlns:a16="http://schemas.microsoft.com/office/drawing/2014/main" id="{48FCB0D7-3C66-39BD-FB8F-69520C447A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50" r="18277" b="16046"/>
          <a:stretch/>
        </p:blipFill>
        <p:spPr bwMode="auto">
          <a:xfrm>
            <a:off x="1233309" y="532859"/>
            <a:ext cx="3057851" cy="2695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oogle Shape;85;p1">
            <a:extLst>
              <a:ext uri="{FF2B5EF4-FFF2-40B4-BE49-F238E27FC236}">
                <a16:creationId xmlns:a16="http://schemas.microsoft.com/office/drawing/2014/main" id="{B1CF003D-3D59-EC49-C89F-4F9178051565}"/>
              </a:ext>
            </a:extLst>
          </p:cNvPr>
          <p:cNvSpPr/>
          <p:nvPr/>
        </p:nvSpPr>
        <p:spPr>
          <a:xfrm>
            <a:off x="0" y="0"/>
            <a:ext cx="1134836" cy="6858000"/>
          </a:xfrm>
          <a:prstGeom prst="rect">
            <a:avLst/>
          </a:prstGeom>
          <a:solidFill>
            <a:srgbClr val="162B6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Google Shape;86;p1">
            <a:extLst>
              <a:ext uri="{FF2B5EF4-FFF2-40B4-BE49-F238E27FC236}">
                <a16:creationId xmlns:a16="http://schemas.microsoft.com/office/drawing/2014/main" id="{C40B94B8-DFBB-FD97-ABAE-A43DB8FC65A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2165" y="244928"/>
            <a:ext cx="898372" cy="42732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87;p1">
            <a:extLst>
              <a:ext uri="{FF2B5EF4-FFF2-40B4-BE49-F238E27FC236}">
                <a16:creationId xmlns:a16="http://schemas.microsoft.com/office/drawing/2014/main" id="{8685B4D3-E5F0-C8C8-6CF9-3CE614DADD72}"/>
              </a:ext>
            </a:extLst>
          </p:cNvPr>
          <p:cNvSpPr/>
          <p:nvPr/>
        </p:nvSpPr>
        <p:spPr>
          <a:xfrm>
            <a:off x="122165" y="244928"/>
            <a:ext cx="898372" cy="427323"/>
          </a:xfrm>
          <a:prstGeom prst="rect">
            <a:avLst/>
          </a:prstGeom>
          <a:noFill/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88;p1">
            <a:extLst>
              <a:ext uri="{FF2B5EF4-FFF2-40B4-BE49-F238E27FC236}">
                <a16:creationId xmlns:a16="http://schemas.microsoft.com/office/drawing/2014/main" id="{38F18CC4-0D11-C509-2405-6F5BBEC69953}"/>
              </a:ext>
            </a:extLst>
          </p:cNvPr>
          <p:cNvSpPr txBox="1"/>
          <p:nvPr/>
        </p:nvSpPr>
        <p:spPr>
          <a:xfrm rot="-5400000">
            <a:off x="-2595085" y="3534294"/>
            <a:ext cx="618574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power of tools to </a:t>
            </a:r>
            <a:r>
              <a:rPr lang="en-GB" sz="2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transform lives</a:t>
            </a:r>
            <a:endParaRPr/>
          </a:p>
        </p:txBody>
      </p:sp>
      <p:pic>
        <p:nvPicPr>
          <p:cNvPr id="1028" name="Picture 4" descr="Making the Case for Wordless Plumbing Logos • Online Logo Maker's Blog">
            <a:extLst>
              <a:ext uri="{FF2B5EF4-FFF2-40B4-BE49-F238E27FC236}">
                <a16:creationId xmlns:a16="http://schemas.microsoft.com/office/drawing/2014/main" id="{390A5B8E-EFD6-5A88-9B81-05492802AA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29" t="17039" r="21564" b="15375"/>
          <a:stretch/>
        </p:blipFill>
        <p:spPr bwMode="auto">
          <a:xfrm>
            <a:off x="10996613" y="1449521"/>
            <a:ext cx="533400" cy="629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6" descr="26,451 Carpenter Logo Images, Stock Photos &amp; Vectors | Shutterstock">
            <a:extLst>
              <a:ext uri="{FF2B5EF4-FFF2-40B4-BE49-F238E27FC236}">
                <a16:creationId xmlns:a16="http://schemas.microsoft.com/office/drawing/2014/main" id="{35FCED1B-41FB-4C65-9D6A-3FF28E1CA7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46"/>
          <a:stretch/>
        </p:blipFill>
        <p:spPr bwMode="auto">
          <a:xfrm>
            <a:off x="10728764" y="120523"/>
            <a:ext cx="1220471" cy="1103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Mechanic Logo Vintage Vector Illustration Template Icon Label Design.  Wrench Gear Bolt Logo for Professional Engineer Concept Stock Vector -  Illustration of vector, instruments: 220883083">
            <a:extLst>
              <a:ext uri="{FF2B5EF4-FFF2-40B4-BE49-F238E27FC236}">
                <a16:creationId xmlns:a16="http://schemas.microsoft.com/office/drawing/2014/main" id="{A40AA8F7-A458-E2C1-B3DE-018B008E6F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32324"/>
          <a:stretch/>
        </p:blipFill>
        <p:spPr bwMode="auto">
          <a:xfrm>
            <a:off x="10909530" y="2393917"/>
            <a:ext cx="858938" cy="581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Builder Logo PNG Transparent Images Free Download | Vector Files | Pngtree">
            <a:extLst>
              <a:ext uri="{FF2B5EF4-FFF2-40B4-BE49-F238E27FC236}">
                <a16:creationId xmlns:a16="http://schemas.microsoft.com/office/drawing/2014/main" id="{7415ECD4-9DDD-2591-1145-B2237E4E8F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9722" y="3228799"/>
            <a:ext cx="1028700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Welding Vector Art, Icons, and Graphics for Free Download">
            <a:extLst>
              <a:ext uri="{FF2B5EF4-FFF2-40B4-BE49-F238E27FC236}">
                <a16:creationId xmlns:a16="http://schemas.microsoft.com/office/drawing/2014/main" id="{944BC390-69DD-B363-9DF7-E6C5B71F79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4453"/>
          <a:stretch/>
        </p:blipFill>
        <p:spPr bwMode="auto">
          <a:xfrm>
            <a:off x="10961160" y="5271577"/>
            <a:ext cx="770783" cy="771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7093328E-5CFD-A8F1-441D-359A1BF84CD6}"/>
              </a:ext>
            </a:extLst>
          </p:cNvPr>
          <p:cNvSpPr/>
          <p:nvPr/>
        </p:nvSpPr>
        <p:spPr>
          <a:xfrm>
            <a:off x="10909531" y="321185"/>
            <a:ext cx="858938" cy="855154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84C5288-C0CA-EAFB-DCA8-AF52BD572CCF}"/>
              </a:ext>
            </a:extLst>
          </p:cNvPr>
          <p:cNvGrpSpPr/>
          <p:nvPr/>
        </p:nvGrpSpPr>
        <p:grpSpPr>
          <a:xfrm>
            <a:off x="10973483" y="4371110"/>
            <a:ext cx="746136" cy="771277"/>
            <a:chOff x="9486900" y="3919538"/>
            <a:chExt cx="771525" cy="862012"/>
          </a:xfrm>
        </p:grpSpPr>
        <p:pic>
          <p:nvPicPr>
            <p:cNvPr id="1036" name="Picture 12" descr="3,100+ Electrician Logos Illustrations, Royalty-Free Vector Graphics &amp; Clip  Art - iStock">
              <a:extLst>
                <a:ext uri="{FF2B5EF4-FFF2-40B4-BE49-F238E27FC236}">
                  <a16:creationId xmlns:a16="http://schemas.microsoft.com/office/drawing/2014/main" id="{B2E97746-4E4D-6A50-E596-735BE14FEDE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8" t="28454" r="29028" b="26097"/>
            <a:stretch/>
          </p:blipFill>
          <p:spPr bwMode="auto">
            <a:xfrm>
              <a:off x="9486900" y="4021008"/>
              <a:ext cx="699845" cy="707096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8F75F03B-3850-1672-CDB4-7DEF05D070EA}"/>
                </a:ext>
              </a:extLst>
            </p:cNvPr>
            <p:cNvSpPr/>
            <p:nvPr/>
          </p:nvSpPr>
          <p:spPr>
            <a:xfrm>
              <a:off x="9486900" y="3919538"/>
              <a:ext cx="771525" cy="862012"/>
            </a:xfrm>
            <a:prstGeom prst="ellipse">
              <a:avLst/>
            </a:prstGeom>
            <a:no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5" name="Oval 14">
            <a:extLst>
              <a:ext uri="{FF2B5EF4-FFF2-40B4-BE49-F238E27FC236}">
                <a16:creationId xmlns:a16="http://schemas.microsoft.com/office/drawing/2014/main" id="{9502393A-AAAC-3089-7CA9-2542BFEA87F5}"/>
              </a:ext>
            </a:extLst>
          </p:cNvPr>
          <p:cNvSpPr/>
          <p:nvPr/>
        </p:nvSpPr>
        <p:spPr>
          <a:xfrm>
            <a:off x="10909531" y="1357551"/>
            <a:ext cx="858938" cy="855154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C34864B-D98F-6925-4F3B-41AF06065F10}"/>
              </a:ext>
            </a:extLst>
          </p:cNvPr>
          <p:cNvSpPr/>
          <p:nvPr/>
        </p:nvSpPr>
        <p:spPr>
          <a:xfrm>
            <a:off x="10909531" y="2393917"/>
            <a:ext cx="858938" cy="855154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01477C3-3EE3-8A15-76C9-22286F10D5EC}"/>
              </a:ext>
            </a:extLst>
          </p:cNvPr>
          <p:cNvSpPr/>
          <p:nvPr/>
        </p:nvSpPr>
        <p:spPr>
          <a:xfrm>
            <a:off x="10909531" y="3430283"/>
            <a:ext cx="858938" cy="855154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6589CD21-7FC1-78D3-EC1E-2D68464C1DE6}"/>
              </a:ext>
            </a:extLst>
          </p:cNvPr>
          <p:cNvSpPr/>
          <p:nvPr/>
        </p:nvSpPr>
        <p:spPr>
          <a:xfrm>
            <a:off x="10891838" y="4457700"/>
            <a:ext cx="876631" cy="864103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7BC9484-CA76-4966-F6CA-527AB91E0CD1}"/>
              </a:ext>
            </a:extLst>
          </p:cNvPr>
          <p:cNvSpPr/>
          <p:nvPr/>
        </p:nvSpPr>
        <p:spPr>
          <a:xfrm>
            <a:off x="10909531" y="5503015"/>
            <a:ext cx="858938" cy="855154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814513D-4E5F-5EF8-D73C-FD1E15658A7F}"/>
              </a:ext>
            </a:extLst>
          </p:cNvPr>
          <p:cNvSpPr txBox="1"/>
          <p:nvPr/>
        </p:nvSpPr>
        <p:spPr>
          <a:xfrm>
            <a:off x="11095086" y="1751040"/>
            <a:ext cx="11348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spc="-150" dirty="0">
                <a:solidFill>
                  <a:schemeClr val="accent1">
                    <a:lumMod val="75000"/>
                  </a:schemeClr>
                </a:solidFill>
              </a:rPr>
              <a:t>Plumber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53F579C-AB68-CAAB-96A8-299C26DEBB80}"/>
              </a:ext>
            </a:extLst>
          </p:cNvPr>
          <p:cNvSpPr txBox="1"/>
          <p:nvPr/>
        </p:nvSpPr>
        <p:spPr>
          <a:xfrm>
            <a:off x="10961160" y="2887995"/>
            <a:ext cx="11702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spc="-150" dirty="0">
                <a:solidFill>
                  <a:schemeClr val="accent1">
                    <a:lumMod val="75000"/>
                  </a:schemeClr>
                </a:solidFill>
              </a:rPr>
              <a:t>Mechanic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4ACB803-CC62-895C-DBF3-99CB8A5EC60F}"/>
              </a:ext>
            </a:extLst>
          </p:cNvPr>
          <p:cNvSpPr txBox="1"/>
          <p:nvPr/>
        </p:nvSpPr>
        <p:spPr>
          <a:xfrm>
            <a:off x="11057164" y="3929533"/>
            <a:ext cx="8920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spc="-150" dirty="0">
                <a:solidFill>
                  <a:schemeClr val="accent1">
                    <a:lumMod val="75000"/>
                  </a:schemeClr>
                </a:solidFill>
              </a:rPr>
              <a:t>Builder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6A4ED7D-A050-943C-2129-1513FE3CBD17}"/>
              </a:ext>
            </a:extLst>
          </p:cNvPr>
          <p:cNvSpPr txBox="1"/>
          <p:nvPr/>
        </p:nvSpPr>
        <p:spPr>
          <a:xfrm>
            <a:off x="10958472" y="4937961"/>
            <a:ext cx="11348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spc="-150" dirty="0">
                <a:solidFill>
                  <a:schemeClr val="accent1">
                    <a:lumMod val="75000"/>
                  </a:schemeClr>
                </a:solidFill>
              </a:rPr>
              <a:t>Electrician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E416D15-2DC6-8F39-8769-B1300C146066}"/>
              </a:ext>
            </a:extLst>
          </p:cNvPr>
          <p:cNvSpPr txBox="1"/>
          <p:nvPr/>
        </p:nvSpPr>
        <p:spPr>
          <a:xfrm>
            <a:off x="11057164" y="5974327"/>
            <a:ext cx="11348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spc="-150" dirty="0">
                <a:solidFill>
                  <a:schemeClr val="accent1">
                    <a:lumMod val="75000"/>
                  </a:schemeClr>
                </a:solidFill>
              </a:rPr>
              <a:t>Welder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BD682D-E624-F333-BE46-A017E7FD753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44" b="21967"/>
          <a:stretch/>
        </p:blipFill>
        <p:spPr>
          <a:xfrm>
            <a:off x="3529016" y="2294361"/>
            <a:ext cx="7380514" cy="4326677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DFF89DA9-7D3A-3461-3D78-708EC2F8AAAC}"/>
              </a:ext>
            </a:extLst>
          </p:cNvPr>
          <p:cNvSpPr/>
          <p:nvPr/>
        </p:nvSpPr>
        <p:spPr>
          <a:xfrm>
            <a:off x="1819469" y="401216"/>
            <a:ext cx="2621902" cy="2794556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1183AD-870A-EDBE-F065-2B5C292D1C11}"/>
              </a:ext>
            </a:extLst>
          </p:cNvPr>
          <p:cNvSpPr txBox="1"/>
          <p:nvPr/>
        </p:nvSpPr>
        <p:spPr>
          <a:xfrm>
            <a:off x="1808480" y="5697329"/>
            <a:ext cx="58576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spc="-150" dirty="0"/>
              <a:t>Two sided sharpening stone</a:t>
            </a:r>
          </a:p>
        </p:txBody>
      </p:sp>
    </p:spTree>
    <p:extLst>
      <p:ext uri="{BB962C8B-B14F-4D97-AF65-F5344CB8AC3E}">
        <p14:creationId xmlns:p14="http://schemas.microsoft.com/office/powerpoint/2010/main" val="14271307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ootprint Line Pins | Toolstation">
            <a:extLst>
              <a:ext uri="{FF2B5EF4-FFF2-40B4-BE49-F238E27FC236}">
                <a16:creationId xmlns:a16="http://schemas.microsoft.com/office/drawing/2014/main" id="{833B9516-CB98-B316-65B4-BBD2A5BDBE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oogle Shape;85;p1">
            <a:extLst>
              <a:ext uri="{FF2B5EF4-FFF2-40B4-BE49-F238E27FC236}">
                <a16:creationId xmlns:a16="http://schemas.microsoft.com/office/drawing/2014/main" id="{B1CF003D-3D59-EC49-C89F-4F9178051565}"/>
              </a:ext>
            </a:extLst>
          </p:cNvPr>
          <p:cNvSpPr/>
          <p:nvPr/>
        </p:nvSpPr>
        <p:spPr>
          <a:xfrm>
            <a:off x="0" y="0"/>
            <a:ext cx="1134836" cy="6858000"/>
          </a:xfrm>
          <a:prstGeom prst="rect">
            <a:avLst/>
          </a:prstGeom>
          <a:solidFill>
            <a:srgbClr val="162B6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Google Shape;86;p1">
            <a:extLst>
              <a:ext uri="{FF2B5EF4-FFF2-40B4-BE49-F238E27FC236}">
                <a16:creationId xmlns:a16="http://schemas.microsoft.com/office/drawing/2014/main" id="{C40B94B8-DFBB-FD97-ABAE-A43DB8FC65A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2165" y="244928"/>
            <a:ext cx="898372" cy="42732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87;p1">
            <a:extLst>
              <a:ext uri="{FF2B5EF4-FFF2-40B4-BE49-F238E27FC236}">
                <a16:creationId xmlns:a16="http://schemas.microsoft.com/office/drawing/2014/main" id="{8685B4D3-E5F0-C8C8-6CF9-3CE614DADD72}"/>
              </a:ext>
            </a:extLst>
          </p:cNvPr>
          <p:cNvSpPr/>
          <p:nvPr/>
        </p:nvSpPr>
        <p:spPr>
          <a:xfrm>
            <a:off x="122165" y="244928"/>
            <a:ext cx="898372" cy="427323"/>
          </a:xfrm>
          <a:prstGeom prst="rect">
            <a:avLst/>
          </a:prstGeom>
          <a:noFill/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88;p1">
            <a:extLst>
              <a:ext uri="{FF2B5EF4-FFF2-40B4-BE49-F238E27FC236}">
                <a16:creationId xmlns:a16="http://schemas.microsoft.com/office/drawing/2014/main" id="{38F18CC4-0D11-C509-2405-6F5BBEC69953}"/>
              </a:ext>
            </a:extLst>
          </p:cNvPr>
          <p:cNvSpPr txBox="1"/>
          <p:nvPr/>
        </p:nvSpPr>
        <p:spPr>
          <a:xfrm rot="-5400000">
            <a:off x="-2595085" y="3534294"/>
            <a:ext cx="618574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power of tools to </a:t>
            </a:r>
            <a:r>
              <a:rPr lang="en-GB" sz="2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transform lives</a:t>
            </a:r>
            <a:endParaRPr/>
          </a:p>
        </p:txBody>
      </p:sp>
      <p:pic>
        <p:nvPicPr>
          <p:cNvPr id="1028" name="Picture 4" descr="Making the Case for Wordless Plumbing Logos • Online Logo Maker's Blog">
            <a:extLst>
              <a:ext uri="{FF2B5EF4-FFF2-40B4-BE49-F238E27FC236}">
                <a16:creationId xmlns:a16="http://schemas.microsoft.com/office/drawing/2014/main" id="{390A5B8E-EFD6-5A88-9B81-05492802AA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29" t="17039" r="21564" b="15375"/>
          <a:stretch/>
        </p:blipFill>
        <p:spPr bwMode="auto">
          <a:xfrm>
            <a:off x="10996613" y="1449521"/>
            <a:ext cx="533400" cy="629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6" descr="26,451 Carpenter Logo Images, Stock Photos &amp; Vectors | Shutterstock">
            <a:extLst>
              <a:ext uri="{FF2B5EF4-FFF2-40B4-BE49-F238E27FC236}">
                <a16:creationId xmlns:a16="http://schemas.microsoft.com/office/drawing/2014/main" id="{35FCED1B-41FB-4C65-9D6A-3FF28E1CA7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46"/>
          <a:stretch/>
        </p:blipFill>
        <p:spPr bwMode="auto">
          <a:xfrm>
            <a:off x="10728764" y="120523"/>
            <a:ext cx="1220471" cy="1103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Mechanic Logo Vintage Vector Illustration Template Icon Label Design.  Wrench Gear Bolt Logo for Professional Engineer Concept Stock Vector -  Illustration of vector, instruments: 220883083">
            <a:extLst>
              <a:ext uri="{FF2B5EF4-FFF2-40B4-BE49-F238E27FC236}">
                <a16:creationId xmlns:a16="http://schemas.microsoft.com/office/drawing/2014/main" id="{A40AA8F7-A458-E2C1-B3DE-018B008E6F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32324"/>
          <a:stretch/>
        </p:blipFill>
        <p:spPr bwMode="auto">
          <a:xfrm>
            <a:off x="10909530" y="2393917"/>
            <a:ext cx="858938" cy="581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Builder Logo PNG Transparent Images Free Download | Vector Files | Pngtree">
            <a:extLst>
              <a:ext uri="{FF2B5EF4-FFF2-40B4-BE49-F238E27FC236}">
                <a16:creationId xmlns:a16="http://schemas.microsoft.com/office/drawing/2014/main" id="{7415ECD4-9DDD-2591-1145-B2237E4E8F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9722" y="3228799"/>
            <a:ext cx="1028700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Welding Vector Art, Icons, and Graphics for Free Download">
            <a:extLst>
              <a:ext uri="{FF2B5EF4-FFF2-40B4-BE49-F238E27FC236}">
                <a16:creationId xmlns:a16="http://schemas.microsoft.com/office/drawing/2014/main" id="{944BC390-69DD-B363-9DF7-E6C5B71F79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4453"/>
          <a:stretch/>
        </p:blipFill>
        <p:spPr bwMode="auto">
          <a:xfrm>
            <a:off x="10961160" y="5271577"/>
            <a:ext cx="770783" cy="771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7093328E-5CFD-A8F1-441D-359A1BF84CD6}"/>
              </a:ext>
            </a:extLst>
          </p:cNvPr>
          <p:cNvSpPr/>
          <p:nvPr/>
        </p:nvSpPr>
        <p:spPr>
          <a:xfrm>
            <a:off x="10909531" y="321185"/>
            <a:ext cx="858938" cy="855154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84C5288-C0CA-EAFB-DCA8-AF52BD572CCF}"/>
              </a:ext>
            </a:extLst>
          </p:cNvPr>
          <p:cNvGrpSpPr/>
          <p:nvPr/>
        </p:nvGrpSpPr>
        <p:grpSpPr>
          <a:xfrm>
            <a:off x="10973483" y="4371110"/>
            <a:ext cx="746136" cy="771277"/>
            <a:chOff x="9486900" y="3919538"/>
            <a:chExt cx="771525" cy="862012"/>
          </a:xfrm>
        </p:grpSpPr>
        <p:pic>
          <p:nvPicPr>
            <p:cNvPr id="1036" name="Picture 12" descr="3,100+ Electrician Logos Illustrations, Royalty-Free Vector Graphics &amp; Clip  Art - iStock">
              <a:extLst>
                <a:ext uri="{FF2B5EF4-FFF2-40B4-BE49-F238E27FC236}">
                  <a16:creationId xmlns:a16="http://schemas.microsoft.com/office/drawing/2014/main" id="{B2E97746-4E4D-6A50-E596-735BE14FEDE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8" t="28454" r="29028" b="26097"/>
            <a:stretch/>
          </p:blipFill>
          <p:spPr bwMode="auto">
            <a:xfrm>
              <a:off x="9486900" y="4021008"/>
              <a:ext cx="699845" cy="707096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8F75F03B-3850-1672-CDB4-7DEF05D070EA}"/>
                </a:ext>
              </a:extLst>
            </p:cNvPr>
            <p:cNvSpPr/>
            <p:nvPr/>
          </p:nvSpPr>
          <p:spPr>
            <a:xfrm>
              <a:off x="9486900" y="3919538"/>
              <a:ext cx="771525" cy="862012"/>
            </a:xfrm>
            <a:prstGeom prst="ellipse">
              <a:avLst/>
            </a:prstGeom>
            <a:no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5" name="Oval 14">
            <a:extLst>
              <a:ext uri="{FF2B5EF4-FFF2-40B4-BE49-F238E27FC236}">
                <a16:creationId xmlns:a16="http://schemas.microsoft.com/office/drawing/2014/main" id="{9502393A-AAAC-3089-7CA9-2542BFEA87F5}"/>
              </a:ext>
            </a:extLst>
          </p:cNvPr>
          <p:cNvSpPr/>
          <p:nvPr/>
        </p:nvSpPr>
        <p:spPr>
          <a:xfrm>
            <a:off x="10909531" y="1357551"/>
            <a:ext cx="858938" cy="855154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C34864B-D98F-6925-4F3B-41AF06065F10}"/>
              </a:ext>
            </a:extLst>
          </p:cNvPr>
          <p:cNvSpPr/>
          <p:nvPr/>
        </p:nvSpPr>
        <p:spPr>
          <a:xfrm>
            <a:off x="10909531" y="2393917"/>
            <a:ext cx="858938" cy="855154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01477C3-3EE3-8A15-76C9-22286F10D5EC}"/>
              </a:ext>
            </a:extLst>
          </p:cNvPr>
          <p:cNvSpPr/>
          <p:nvPr/>
        </p:nvSpPr>
        <p:spPr>
          <a:xfrm>
            <a:off x="10909531" y="3430283"/>
            <a:ext cx="858938" cy="855154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6589CD21-7FC1-78D3-EC1E-2D68464C1DE6}"/>
              </a:ext>
            </a:extLst>
          </p:cNvPr>
          <p:cNvSpPr/>
          <p:nvPr/>
        </p:nvSpPr>
        <p:spPr>
          <a:xfrm>
            <a:off x="10891838" y="4457700"/>
            <a:ext cx="876631" cy="864103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7BC9484-CA76-4966-F6CA-527AB91E0CD1}"/>
              </a:ext>
            </a:extLst>
          </p:cNvPr>
          <p:cNvSpPr/>
          <p:nvPr/>
        </p:nvSpPr>
        <p:spPr>
          <a:xfrm>
            <a:off x="10909531" y="5503015"/>
            <a:ext cx="858938" cy="855154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814513D-4E5F-5EF8-D73C-FD1E15658A7F}"/>
              </a:ext>
            </a:extLst>
          </p:cNvPr>
          <p:cNvSpPr txBox="1"/>
          <p:nvPr/>
        </p:nvSpPr>
        <p:spPr>
          <a:xfrm>
            <a:off x="11095086" y="1751040"/>
            <a:ext cx="11348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spc="-150" dirty="0">
                <a:solidFill>
                  <a:schemeClr val="accent1">
                    <a:lumMod val="75000"/>
                  </a:schemeClr>
                </a:solidFill>
              </a:rPr>
              <a:t>Plumber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53F579C-AB68-CAAB-96A8-299C26DEBB80}"/>
              </a:ext>
            </a:extLst>
          </p:cNvPr>
          <p:cNvSpPr txBox="1"/>
          <p:nvPr/>
        </p:nvSpPr>
        <p:spPr>
          <a:xfrm>
            <a:off x="10961160" y="2887995"/>
            <a:ext cx="11702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spc="-150" dirty="0">
                <a:solidFill>
                  <a:schemeClr val="accent1">
                    <a:lumMod val="75000"/>
                  </a:schemeClr>
                </a:solidFill>
              </a:rPr>
              <a:t>Mechanic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4ACB803-CC62-895C-DBF3-99CB8A5EC60F}"/>
              </a:ext>
            </a:extLst>
          </p:cNvPr>
          <p:cNvSpPr txBox="1"/>
          <p:nvPr/>
        </p:nvSpPr>
        <p:spPr>
          <a:xfrm>
            <a:off x="11057164" y="3929533"/>
            <a:ext cx="8920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spc="-150" dirty="0">
                <a:solidFill>
                  <a:schemeClr val="accent1">
                    <a:lumMod val="75000"/>
                  </a:schemeClr>
                </a:solidFill>
              </a:rPr>
              <a:t>Builder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6A4ED7D-A050-943C-2129-1513FE3CBD17}"/>
              </a:ext>
            </a:extLst>
          </p:cNvPr>
          <p:cNvSpPr txBox="1"/>
          <p:nvPr/>
        </p:nvSpPr>
        <p:spPr>
          <a:xfrm>
            <a:off x="10958472" y="4937961"/>
            <a:ext cx="11348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spc="-150" dirty="0">
                <a:solidFill>
                  <a:schemeClr val="accent1">
                    <a:lumMod val="75000"/>
                  </a:schemeClr>
                </a:solidFill>
              </a:rPr>
              <a:t>Electrician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E416D15-2DC6-8F39-8769-B1300C146066}"/>
              </a:ext>
            </a:extLst>
          </p:cNvPr>
          <p:cNvSpPr txBox="1"/>
          <p:nvPr/>
        </p:nvSpPr>
        <p:spPr>
          <a:xfrm>
            <a:off x="11057164" y="5974327"/>
            <a:ext cx="11348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spc="-150" dirty="0">
                <a:solidFill>
                  <a:schemeClr val="accent1">
                    <a:lumMod val="75000"/>
                  </a:schemeClr>
                </a:solidFill>
              </a:rPr>
              <a:t>Welder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F21D3D7-BD36-D56B-805C-7B3971888D66}"/>
              </a:ext>
            </a:extLst>
          </p:cNvPr>
          <p:cNvSpPr/>
          <p:nvPr/>
        </p:nvSpPr>
        <p:spPr>
          <a:xfrm>
            <a:off x="1819469" y="401216"/>
            <a:ext cx="2621902" cy="2794556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AE001F5-0BDC-1E5E-851E-E39D7B5DB53D}"/>
              </a:ext>
            </a:extLst>
          </p:cNvPr>
          <p:cNvSpPr txBox="1"/>
          <p:nvPr/>
        </p:nvSpPr>
        <p:spPr>
          <a:xfrm>
            <a:off x="2487106" y="244928"/>
            <a:ext cx="2034074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9900" b="1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106653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ootprint Line Pins | Toolstation">
            <a:extLst>
              <a:ext uri="{FF2B5EF4-FFF2-40B4-BE49-F238E27FC236}">
                <a16:creationId xmlns:a16="http://schemas.microsoft.com/office/drawing/2014/main" id="{83A17990-A5A3-BC3F-604F-BE648464A4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0" descr="Builder Logo PNG Transparent Images Free Download | Vector Files | Pngtree">
            <a:extLst>
              <a:ext uri="{FF2B5EF4-FFF2-40B4-BE49-F238E27FC236}">
                <a16:creationId xmlns:a16="http://schemas.microsoft.com/office/drawing/2014/main" id="{618F0C5E-6CFC-B1EA-994D-2BDA929E62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199" y="-236969"/>
            <a:ext cx="3130328" cy="3372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oogle Shape;85;p1">
            <a:extLst>
              <a:ext uri="{FF2B5EF4-FFF2-40B4-BE49-F238E27FC236}">
                <a16:creationId xmlns:a16="http://schemas.microsoft.com/office/drawing/2014/main" id="{B1CF003D-3D59-EC49-C89F-4F9178051565}"/>
              </a:ext>
            </a:extLst>
          </p:cNvPr>
          <p:cNvSpPr/>
          <p:nvPr/>
        </p:nvSpPr>
        <p:spPr>
          <a:xfrm>
            <a:off x="0" y="0"/>
            <a:ext cx="1134836" cy="6858000"/>
          </a:xfrm>
          <a:prstGeom prst="rect">
            <a:avLst/>
          </a:prstGeom>
          <a:solidFill>
            <a:srgbClr val="162B6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Google Shape;86;p1">
            <a:extLst>
              <a:ext uri="{FF2B5EF4-FFF2-40B4-BE49-F238E27FC236}">
                <a16:creationId xmlns:a16="http://schemas.microsoft.com/office/drawing/2014/main" id="{C40B94B8-DFBB-FD97-ABAE-A43DB8FC65A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2165" y="244928"/>
            <a:ext cx="898372" cy="42732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87;p1">
            <a:extLst>
              <a:ext uri="{FF2B5EF4-FFF2-40B4-BE49-F238E27FC236}">
                <a16:creationId xmlns:a16="http://schemas.microsoft.com/office/drawing/2014/main" id="{8685B4D3-E5F0-C8C8-6CF9-3CE614DADD72}"/>
              </a:ext>
            </a:extLst>
          </p:cNvPr>
          <p:cNvSpPr/>
          <p:nvPr/>
        </p:nvSpPr>
        <p:spPr>
          <a:xfrm>
            <a:off x="122165" y="244928"/>
            <a:ext cx="898372" cy="427323"/>
          </a:xfrm>
          <a:prstGeom prst="rect">
            <a:avLst/>
          </a:prstGeom>
          <a:noFill/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88;p1">
            <a:extLst>
              <a:ext uri="{FF2B5EF4-FFF2-40B4-BE49-F238E27FC236}">
                <a16:creationId xmlns:a16="http://schemas.microsoft.com/office/drawing/2014/main" id="{38F18CC4-0D11-C509-2405-6F5BBEC69953}"/>
              </a:ext>
            </a:extLst>
          </p:cNvPr>
          <p:cNvSpPr txBox="1"/>
          <p:nvPr/>
        </p:nvSpPr>
        <p:spPr>
          <a:xfrm rot="-5400000">
            <a:off x="-2595085" y="3534294"/>
            <a:ext cx="618574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power of tools to </a:t>
            </a:r>
            <a:r>
              <a:rPr lang="en-GB" sz="2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transform lives</a:t>
            </a:r>
            <a:endParaRPr/>
          </a:p>
        </p:txBody>
      </p:sp>
      <p:pic>
        <p:nvPicPr>
          <p:cNvPr id="1028" name="Picture 4" descr="Making the Case for Wordless Plumbing Logos • Online Logo Maker's Blog">
            <a:extLst>
              <a:ext uri="{FF2B5EF4-FFF2-40B4-BE49-F238E27FC236}">
                <a16:creationId xmlns:a16="http://schemas.microsoft.com/office/drawing/2014/main" id="{390A5B8E-EFD6-5A88-9B81-05492802AA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29" t="17039" r="21564" b="15375"/>
          <a:stretch/>
        </p:blipFill>
        <p:spPr bwMode="auto">
          <a:xfrm>
            <a:off x="10996613" y="1449521"/>
            <a:ext cx="533400" cy="629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6" descr="26,451 Carpenter Logo Images, Stock Photos &amp; Vectors | Shutterstock">
            <a:extLst>
              <a:ext uri="{FF2B5EF4-FFF2-40B4-BE49-F238E27FC236}">
                <a16:creationId xmlns:a16="http://schemas.microsoft.com/office/drawing/2014/main" id="{35FCED1B-41FB-4C65-9D6A-3FF28E1CA7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46"/>
          <a:stretch/>
        </p:blipFill>
        <p:spPr bwMode="auto">
          <a:xfrm>
            <a:off x="10728764" y="120523"/>
            <a:ext cx="1220471" cy="1103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Mechanic Logo Vintage Vector Illustration Template Icon Label Design.  Wrench Gear Bolt Logo for Professional Engineer Concept Stock Vector -  Illustration of vector, instruments: 220883083">
            <a:extLst>
              <a:ext uri="{FF2B5EF4-FFF2-40B4-BE49-F238E27FC236}">
                <a16:creationId xmlns:a16="http://schemas.microsoft.com/office/drawing/2014/main" id="{A40AA8F7-A458-E2C1-B3DE-018B008E6F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32324"/>
          <a:stretch/>
        </p:blipFill>
        <p:spPr bwMode="auto">
          <a:xfrm>
            <a:off x="10909530" y="2393917"/>
            <a:ext cx="858938" cy="581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Builder Logo PNG Transparent Images Free Download | Vector Files | Pngtree">
            <a:extLst>
              <a:ext uri="{FF2B5EF4-FFF2-40B4-BE49-F238E27FC236}">
                <a16:creationId xmlns:a16="http://schemas.microsoft.com/office/drawing/2014/main" id="{7415ECD4-9DDD-2591-1145-B2237E4E8F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9722" y="3228799"/>
            <a:ext cx="1028700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Welding Vector Art, Icons, and Graphics for Free Download">
            <a:extLst>
              <a:ext uri="{FF2B5EF4-FFF2-40B4-BE49-F238E27FC236}">
                <a16:creationId xmlns:a16="http://schemas.microsoft.com/office/drawing/2014/main" id="{944BC390-69DD-B363-9DF7-E6C5B71F79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4453"/>
          <a:stretch/>
        </p:blipFill>
        <p:spPr bwMode="auto">
          <a:xfrm>
            <a:off x="10961160" y="5271577"/>
            <a:ext cx="770783" cy="771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7093328E-5CFD-A8F1-441D-359A1BF84CD6}"/>
              </a:ext>
            </a:extLst>
          </p:cNvPr>
          <p:cNvSpPr/>
          <p:nvPr/>
        </p:nvSpPr>
        <p:spPr>
          <a:xfrm>
            <a:off x="10909531" y="321185"/>
            <a:ext cx="858938" cy="855154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84C5288-C0CA-EAFB-DCA8-AF52BD572CCF}"/>
              </a:ext>
            </a:extLst>
          </p:cNvPr>
          <p:cNvGrpSpPr/>
          <p:nvPr/>
        </p:nvGrpSpPr>
        <p:grpSpPr>
          <a:xfrm>
            <a:off x="10973483" y="4371110"/>
            <a:ext cx="746136" cy="771277"/>
            <a:chOff x="9486900" y="3919538"/>
            <a:chExt cx="771525" cy="862012"/>
          </a:xfrm>
        </p:grpSpPr>
        <p:pic>
          <p:nvPicPr>
            <p:cNvPr id="1036" name="Picture 12" descr="3,100+ Electrician Logos Illustrations, Royalty-Free Vector Graphics &amp; Clip  Art - iStock">
              <a:extLst>
                <a:ext uri="{FF2B5EF4-FFF2-40B4-BE49-F238E27FC236}">
                  <a16:creationId xmlns:a16="http://schemas.microsoft.com/office/drawing/2014/main" id="{B2E97746-4E4D-6A50-E596-735BE14FEDE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8" t="28454" r="29028" b="26097"/>
            <a:stretch/>
          </p:blipFill>
          <p:spPr bwMode="auto">
            <a:xfrm>
              <a:off x="9486900" y="4021008"/>
              <a:ext cx="699845" cy="707096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8F75F03B-3850-1672-CDB4-7DEF05D070EA}"/>
                </a:ext>
              </a:extLst>
            </p:cNvPr>
            <p:cNvSpPr/>
            <p:nvPr/>
          </p:nvSpPr>
          <p:spPr>
            <a:xfrm>
              <a:off x="9486900" y="3919538"/>
              <a:ext cx="771525" cy="862012"/>
            </a:xfrm>
            <a:prstGeom prst="ellipse">
              <a:avLst/>
            </a:prstGeom>
            <a:no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5" name="Oval 14">
            <a:extLst>
              <a:ext uri="{FF2B5EF4-FFF2-40B4-BE49-F238E27FC236}">
                <a16:creationId xmlns:a16="http://schemas.microsoft.com/office/drawing/2014/main" id="{9502393A-AAAC-3089-7CA9-2542BFEA87F5}"/>
              </a:ext>
            </a:extLst>
          </p:cNvPr>
          <p:cNvSpPr/>
          <p:nvPr/>
        </p:nvSpPr>
        <p:spPr>
          <a:xfrm>
            <a:off x="10909531" y="1357551"/>
            <a:ext cx="858938" cy="855154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C34864B-D98F-6925-4F3B-41AF06065F10}"/>
              </a:ext>
            </a:extLst>
          </p:cNvPr>
          <p:cNvSpPr/>
          <p:nvPr/>
        </p:nvSpPr>
        <p:spPr>
          <a:xfrm>
            <a:off x="10909531" y="2393917"/>
            <a:ext cx="858938" cy="855154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01477C3-3EE3-8A15-76C9-22286F10D5EC}"/>
              </a:ext>
            </a:extLst>
          </p:cNvPr>
          <p:cNvSpPr/>
          <p:nvPr/>
        </p:nvSpPr>
        <p:spPr>
          <a:xfrm>
            <a:off x="10909531" y="3430283"/>
            <a:ext cx="858938" cy="855154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6589CD21-7FC1-78D3-EC1E-2D68464C1DE6}"/>
              </a:ext>
            </a:extLst>
          </p:cNvPr>
          <p:cNvSpPr/>
          <p:nvPr/>
        </p:nvSpPr>
        <p:spPr>
          <a:xfrm>
            <a:off x="10891838" y="4457700"/>
            <a:ext cx="876631" cy="864103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7BC9484-CA76-4966-F6CA-527AB91E0CD1}"/>
              </a:ext>
            </a:extLst>
          </p:cNvPr>
          <p:cNvSpPr/>
          <p:nvPr/>
        </p:nvSpPr>
        <p:spPr>
          <a:xfrm>
            <a:off x="10909531" y="5503015"/>
            <a:ext cx="858938" cy="855154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814513D-4E5F-5EF8-D73C-FD1E15658A7F}"/>
              </a:ext>
            </a:extLst>
          </p:cNvPr>
          <p:cNvSpPr txBox="1"/>
          <p:nvPr/>
        </p:nvSpPr>
        <p:spPr>
          <a:xfrm>
            <a:off x="11095086" y="1751040"/>
            <a:ext cx="11348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spc="-150" dirty="0">
                <a:solidFill>
                  <a:schemeClr val="accent1">
                    <a:lumMod val="75000"/>
                  </a:schemeClr>
                </a:solidFill>
              </a:rPr>
              <a:t>Plumber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53F579C-AB68-CAAB-96A8-299C26DEBB80}"/>
              </a:ext>
            </a:extLst>
          </p:cNvPr>
          <p:cNvSpPr txBox="1"/>
          <p:nvPr/>
        </p:nvSpPr>
        <p:spPr>
          <a:xfrm>
            <a:off x="10961160" y="2887995"/>
            <a:ext cx="11702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spc="-150" dirty="0">
                <a:solidFill>
                  <a:schemeClr val="accent1">
                    <a:lumMod val="75000"/>
                  </a:schemeClr>
                </a:solidFill>
              </a:rPr>
              <a:t>Mechanic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4ACB803-CC62-895C-DBF3-99CB8A5EC60F}"/>
              </a:ext>
            </a:extLst>
          </p:cNvPr>
          <p:cNvSpPr txBox="1"/>
          <p:nvPr/>
        </p:nvSpPr>
        <p:spPr>
          <a:xfrm>
            <a:off x="11057164" y="3929533"/>
            <a:ext cx="8920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spc="-150" dirty="0">
                <a:solidFill>
                  <a:schemeClr val="accent1">
                    <a:lumMod val="75000"/>
                  </a:schemeClr>
                </a:solidFill>
              </a:rPr>
              <a:t>Builder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6A4ED7D-A050-943C-2129-1513FE3CBD17}"/>
              </a:ext>
            </a:extLst>
          </p:cNvPr>
          <p:cNvSpPr txBox="1"/>
          <p:nvPr/>
        </p:nvSpPr>
        <p:spPr>
          <a:xfrm>
            <a:off x="10958472" y="4937961"/>
            <a:ext cx="11348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spc="-150" dirty="0">
                <a:solidFill>
                  <a:schemeClr val="accent1">
                    <a:lumMod val="75000"/>
                  </a:schemeClr>
                </a:solidFill>
              </a:rPr>
              <a:t>Electrician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E416D15-2DC6-8F39-8769-B1300C146066}"/>
              </a:ext>
            </a:extLst>
          </p:cNvPr>
          <p:cNvSpPr txBox="1"/>
          <p:nvPr/>
        </p:nvSpPr>
        <p:spPr>
          <a:xfrm>
            <a:off x="11057164" y="5974327"/>
            <a:ext cx="11348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spc="-150" dirty="0">
                <a:solidFill>
                  <a:schemeClr val="accent1">
                    <a:lumMod val="75000"/>
                  </a:schemeClr>
                </a:solidFill>
              </a:rPr>
              <a:t>Welder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F21D3D7-BD36-D56B-805C-7B3971888D66}"/>
              </a:ext>
            </a:extLst>
          </p:cNvPr>
          <p:cNvSpPr/>
          <p:nvPr/>
        </p:nvSpPr>
        <p:spPr>
          <a:xfrm>
            <a:off x="1819469" y="401216"/>
            <a:ext cx="2621902" cy="2794556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847B2AC-A093-5ABC-956C-623044E2CB5E}"/>
              </a:ext>
            </a:extLst>
          </p:cNvPr>
          <p:cNvSpPr txBox="1"/>
          <p:nvPr/>
        </p:nvSpPr>
        <p:spPr>
          <a:xfrm>
            <a:off x="2270509" y="2163824"/>
            <a:ext cx="27145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spc="-150" dirty="0">
                <a:solidFill>
                  <a:schemeClr val="accent1">
                    <a:lumMod val="75000"/>
                  </a:schemeClr>
                </a:solidFill>
              </a:rPr>
              <a:t>Builder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17D0546-C5A2-2C71-802D-F8FA73E97E2B}"/>
              </a:ext>
            </a:extLst>
          </p:cNvPr>
          <p:cNvSpPr txBox="1"/>
          <p:nvPr/>
        </p:nvSpPr>
        <p:spPr>
          <a:xfrm>
            <a:off x="7448342" y="5677545"/>
            <a:ext cx="34716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spc="-150" dirty="0"/>
              <a:t>Pins </a:t>
            </a:r>
            <a:r>
              <a:rPr lang="en-GB" sz="3200" spc="-150" dirty="0"/>
              <a:t>(and line)</a:t>
            </a:r>
          </a:p>
        </p:txBody>
      </p:sp>
    </p:spTree>
    <p:extLst>
      <p:ext uri="{BB962C8B-B14F-4D97-AF65-F5344CB8AC3E}">
        <p14:creationId xmlns:p14="http://schemas.microsoft.com/office/powerpoint/2010/main" val="2666841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355mm/14” Universal Wheel Brace - Power Built Tools">
            <a:extLst>
              <a:ext uri="{FF2B5EF4-FFF2-40B4-BE49-F238E27FC236}">
                <a16:creationId xmlns:a16="http://schemas.microsoft.com/office/drawing/2014/main" id="{AD9DC2D0-0304-1E1E-3E6C-7C99FC93B3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86"/>
          <a:stretch/>
        </p:blipFill>
        <p:spPr bwMode="auto">
          <a:xfrm>
            <a:off x="3707934" y="602153"/>
            <a:ext cx="7004609" cy="6010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oogle Shape;85;p1">
            <a:extLst>
              <a:ext uri="{FF2B5EF4-FFF2-40B4-BE49-F238E27FC236}">
                <a16:creationId xmlns:a16="http://schemas.microsoft.com/office/drawing/2014/main" id="{B1CF003D-3D59-EC49-C89F-4F9178051565}"/>
              </a:ext>
            </a:extLst>
          </p:cNvPr>
          <p:cNvSpPr/>
          <p:nvPr/>
        </p:nvSpPr>
        <p:spPr>
          <a:xfrm>
            <a:off x="0" y="0"/>
            <a:ext cx="1134836" cy="6858000"/>
          </a:xfrm>
          <a:prstGeom prst="rect">
            <a:avLst/>
          </a:prstGeom>
          <a:solidFill>
            <a:srgbClr val="162B6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Google Shape;86;p1">
            <a:extLst>
              <a:ext uri="{FF2B5EF4-FFF2-40B4-BE49-F238E27FC236}">
                <a16:creationId xmlns:a16="http://schemas.microsoft.com/office/drawing/2014/main" id="{C40B94B8-DFBB-FD97-ABAE-A43DB8FC65A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2165" y="244928"/>
            <a:ext cx="898372" cy="42732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87;p1">
            <a:extLst>
              <a:ext uri="{FF2B5EF4-FFF2-40B4-BE49-F238E27FC236}">
                <a16:creationId xmlns:a16="http://schemas.microsoft.com/office/drawing/2014/main" id="{8685B4D3-E5F0-C8C8-6CF9-3CE614DADD72}"/>
              </a:ext>
            </a:extLst>
          </p:cNvPr>
          <p:cNvSpPr/>
          <p:nvPr/>
        </p:nvSpPr>
        <p:spPr>
          <a:xfrm>
            <a:off x="122165" y="244928"/>
            <a:ext cx="898372" cy="427323"/>
          </a:xfrm>
          <a:prstGeom prst="rect">
            <a:avLst/>
          </a:prstGeom>
          <a:noFill/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88;p1">
            <a:extLst>
              <a:ext uri="{FF2B5EF4-FFF2-40B4-BE49-F238E27FC236}">
                <a16:creationId xmlns:a16="http://schemas.microsoft.com/office/drawing/2014/main" id="{38F18CC4-0D11-C509-2405-6F5BBEC69953}"/>
              </a:ext>
            </a:extLst>
          </p:cNvPr>
          <p:cNvSpPr txBox="1"/>
          <p:nvPr/>
        </p:nvSpPr>
        <p:spPr>
          <a:xfrm rot="-5400000">
            <a:off x="-2595085" y="3534294"/>
            <a:ext cx="618574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power of tools to </a:t>
            </a:r>
            <a:r>
              <a:rPr lang="en-GB" sz="2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transform lives</a:t>
            </a:r>
            <a:endParaRPr/>
          </a:p>
        </p:txBody>
      </p:sp>
      <p:pic>
        <p:nvPicPr>
          <p:cNvPr id="1028" name="Picture 4" descr="Making the Case for Wordless Plumbing Logos • Online Logo Maker's Blog">
            <a:extLst>
              <a:ext uri="{FF2B5EF4-FFF2-40B4-BE49-F238E27FC236}">
                <a16:creationId xmlns:a16="http://schemas.microsoft.com/office/drawing/2014/main" id="{390A5B8E-EFD6-5A88-9B81-05492802AA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29" t="17039" r="21564" b="15375"/>
          <a:stretch/>
        </p:blipFill>
        <p:spPr bwMode="auto">
          <a:xfrm>
            <a:off x="10996613" y="1449521"/>
            <a:ext cx="533400" cy="629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6" descr="26,451 Carpenter Logo Images, Stock Photos &amp; Vectors | Shutterstock">
            <a:extLst>
              <a:ext uri="{FF2B5EF4-FFF2-40B4-BE49-F238E27FC236}">
                <a16:creationId xmlns:a16="http://schemas.microsoft.com/office/drawing/2014/main" id="{35FCED1B-41FB-4C65-9D6A-3FF28E1CA7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46"/>
          <a:stretch/>
        </p:blipFill>
        <p:spPr bwMode="auto">
          <a:xfrm>
            <a:off x="10728764" y="120523"/>
            <a:ext cx="1220471" cy="1103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Mechanic Logo Vintage Vector Illustration Template Icon Label Design.  Wrench Gear Bolt Logo for Professional Engineer Concept Stock Vector -  Illustration of vector, instruments: 220883083">
            <a:extLst>
              <a:ext uri="{FF2B5EF4-FFF2-40B4-BE49-F238E27FC236}">
                <a16:creationId xmlns:a16="http://schemas.microsoft.com/office/drawing/2014/main" id="{A40AA8F7-A458-E2C1-B3DE-018B008E6F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32324"/>
          <a:stretch/>
        </p:blipFill>
        <p:spPr bwMode="auto">
          <a:xfrm>
            <a:off x="10909530" y="2393917"/>
            <a:ext cx="858938" cy="581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Builder Logo PNG Transparent Images Free Download | Vector Files | Pngtree">
            <a:extLst>
              <a:ext uri="{FF2B5EF4-FFF2-40B4-BE49-F238E27FC236}">
                <a16:creationId xmlns:a16="http://schemas.microsoft.com/office/drawing/2014/main" id="{7415ECD4-9DDD-2591-1145-B2237E4E8F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9722" y="3228799"/>
            <a:ext cx="1028700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Welding Vector Art, Icons, and Graphics for Free Download">
            <a:extLst>
              <a:ext uri="{FF2B5EF4-FFF2-40B4-BE49-F238E27FC236}">
                <a16:creationId xmlns:a16="http://schemas.microsoft.com/office/drawing/2014/main" id="{944BC390-69DD-B363-9DF7-E6C5B71F79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4453"/>
          <a:stretch/>
        </p:blipFill>
        <p:spPr bwMode="auto">
          <a:xfrm>
            <a:off x="10961160" y="5271577"/>
            <a:ext cx="770783" cy="771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7093328E-5CFD-A8F1-441D-359A1BF84CD6}"/>
              </a:ext>
            </a:extLst>
          </p:cNvPr>
          <p:cNvSpPr/>
          <p:nvPr/>
        </p:nvSpPr>
        <p:spPr>
          <a:xfrm>
            <a:off x="10909531" y="321185"/>
            <a:ext cx="858938" cy="855154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84C5288-C0CA-EAFB-DCA8-AF52BD572CCF}"/>
              </a:ext>
            </a:extLst>
          </p:cNvPr>
          <p:cNvGrpSpPr/>
          <p:nvPr/>
        </p:nvGrpSpPr>
        <p:grpSpPr>
          <a:xfrm>
            <a:off x="10973483" y="4371110"/>
            <a:ext cx="746136" cy="771277"/>
            <a:chOff x="9486900" y="3919538"/>
            <a:chExt cx="771525" cy="862012"/>
          </a:xfrm>
        </p:grpSpPr>
        <p:pic>
          <p:nvPicPr>
            <p:cNvPr id="1036" name="Picture 12" descr="3,100+ Electrician Logos Illustrations, Royalty-Free Vector Graphics &amp; Clip  Art - iStock">
              <a:extLst>
                <a:ext uri="{FF2B5EF4-FFF2-40B4-BE49-F238E27FC236}">
                  <a16:creationId xmlns:a16="http://schemas.microsoft.com/office/drawing/2014/main" id="{B2E97746-4E4D-6A50-E596-735BE14FEDE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8" t="28454" r="29028" b="26097"/>
            <a:stretch/>
          </p:blipFill>
          <p:spPr bwMode="auto">
            <a:xfrm>
              <a:off x="9486900" y="4021008"/>
              <a:ext cx="699845" cy="707096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8F75F03B-3850-1672-CDB4-7DEF05D070EA}"/>
                </a:ext>
              </a:extLst>
            </p:cNvPr>
            <p:cNvSpPr/>
            <p:nvPr/>
          </p:nvSpPr>
          <p:spPr>
            <a:xfrm>
              <a:off x="9486900" y="3919538"/>
              <a:ext cx="771525" cy="862012"/>
            </a:xfrm>
            <a:prstGeom prst="ellipse">
              <a:avLst/>
            </a:prstGeom>
            <a:no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5" name="Oval 14">
            <a:extLst>
              <a:ext uri="{FF2B5EF4-FFF2-40B4-BE49-F238E27FC236}">
                <a16:creationId xmlns:a16="http://schemas.microsoft.com/office/drawing/2014/main" id="{9502393A-AAAC-3089-7CA9-2542BFEA87F5}"/>
              </a:ext>
            </a:extLst>
          </p:cNvPr>
          <p:cNvSpPr/>
          <p:nvPr/>
        </p:nvSpPr>
        <p:spPr>
          <a:xfrm>
            <a:off x="10909531" y="1357551"/>
            <a:ext cx="858938" cy="855154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C34864B-D98F-6925-4F3B-41AF06065F10}"/>
              </a:ext>
            </a:extLst>
          </p:cNvPr>
          <p:cNvSpPr/>
          <p:nvPr/>
        </p:nvSpPr>
        <p:spPr>
          <a:xfrm>
            <a:off x="10909531" y="2393917"/>
            <a:ext cx="858938" cy="855154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01477C3-3EE3-8A15-76C9-22286F10D5EC}"/>
              </a:ext>
            </a:extLst>
          </p:cNvPr>
          <p:cNvSpPr/>
          <p:nvPr/>
        </p:nvSpPr>
        <p:spPr>
          <a:xfrm>
            <a:off x="10909531" y="3430283"/>
            <a:ext cx="858938" cy="855154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6589CD21-7FC1-78D3-EC1E-2D68464C1DE6}"/>
              </a:ext>
            </a:extLst>
          </p:cNvPr>
          <p:cNvSpPr/>
          <p:nvPr/>
        </p:nvSpPr>
        <p:spPr>
          <a:xfrm>
            <a:off x="10891838" y="4457700"/>
            <a:ext cx="876631" cy="864103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7BC9484-CA76-4966-F6CA-527AB91E0CD1}"/>
              </a:ext>
            </a:extLst>
          </p:cNvPr>
          <p:cNvSpPr/>
          <p:nvPr/>
        </p:nvSpPr>
        <p:spPr>
          <a:xfrm>
            <a:off x="10909531" y="5503015"/>
            <a:ext cx="858938" cy="855154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814513D-4E5F-5EF8-D73C-FD1E15658A7F}"/>
              </a:ext>
            </a:extLst>
          </p:cNvPr>
          <p:cNvSpPr txBox="1"/>
          <p:nvPr/>
        </p:nvSpPr>
        <p:spPr>
          <a:xfrm>
            <a:off x="11095086" y="1751040"/>
            <a:ext cx="11348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spc="-150" dirty="0">
                <a:solidFill>
                  <a:schemeClr val="accent1">
                    <a:lumMod val="75000"/>
                  </a:schemeClr>
                </a:solidFill>
              </a:rPr>
              <a:t>Plumber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53F579C-AB68-CAAB-96A8-299C26DEBB80}"/>
              </a:ext>
            </a:extLst>
          </p:cNvPr>
          <p:cNvSpPr txBox="1"/>
          <p:nvPr/>
        </p:nvSpPr>
        <p:spPr>
          <a:xfrm>
            <a:off x="10961160" y="2887995"/>
            <a:ext cx="11702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spc="-150" dirty="0">
                <a:solidFill>
                  <a:schemeClr val="accent1">
                    <a:lumMod val="75000"/>
                  </a:schemeClr>
                </a:solidFill>
              </a:rPr>
              <a:t>Mechanic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4ACB803-CC62-895C-DBF3-99CB8A5EC60F}"/>
              </a:ext>
            </a:extLst>
          </p:cNvPr>
          <p:cNvSpPr txBox="1"/>
          <p:nvPr/>
        </p:nvSpPr>
        <p:spPr>
          <a:xfrm>
            <a:off x="11057164" y="3929533"/>
            <a:ext cx="8920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spc="-150" dirty="0">
                <a:solidFill>
                  <a:schemeClr val="accent1">
                    <a:lumMod val="75000"/>
                  </a:schemeClr>
                </a:solidFill>
              </a:rPr>
              <a:t>Builder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6A4ED7D-A050-943C-2129-1513FE3CBD17}"/>
              </a:ext>
            </a:extLst>
          </p:cNvPr>
          <p:cNvSpPr txBox="1"/>
          <p:nvPr/>
        </p:nvSpPr>
        <p:spPr>
          <a:xfrm>
            <a:off x="10958472" y="4937961"/>
            <a:ext cx="11348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spc="-150" dirty="0">
                <a:solidFill>
                  <a:schemeClr val="accent1">
                    <a:lumMod val="75000"/>
                  </a:schemeClr>
                </a:solidFill>
              </a:rPr>
              <a:t>Electrician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E416D15-2DC6-8F39-8769-B1300C146066}"/>
              </a:ext>
            </a:extLst>
          </p:cNvPr>
          <p:cNvSpPr txBox="1"/>
          <p:nvPr/>
        </p:nvSpPr>
        <p:spPr>
          <a:xfrm>
            <a:off x="11057164" y="5974327"/>
            <a:ext cx="11348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spc="-150" dirty="0">
                <a:solidFill>
                  <a:schemeClr val="accent1">
                    <a:lumMod val="75000"/>
                  </a:schemeClr>
                </a:solidFill>
              </a:rPr>
              <a:t>Welder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4CC4E74-D136-6C13-50DA-A1209BD72EAD}"/>
              </a:ext>
            </a:extLst>
          </p:cNvPr>
          <p:cNvSpPr/>
          <p:nvPr/>
        </p:nvSpPr>
        <p:spPr>
          <a:xfrm>
            <a:off x="1819469" y="401216"/>
            <a:ext cx="2621902" cy="2794556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FA36875-2ADF-3721-06B8-0E53030EE460}"/>
              </a:ext>
            </a:extLst>
          </p:cNvPr>
          <p:cNvSpPr txBox="1"/>
          <p:nvPr/>
        </p:nvSpPr>
        <p:spPr>
          <a:xfrm>
            <a:off x="2487106" y="244928"/>
            <a:ext cx="2034074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9900" b="1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3094655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355mm/14” Universal Wheel Brace - Power Built Tools">
            <a:extLst>
              <a:ext uri="{FF2B5EF4-FFF2-40B4-BE49-F238E27FC236}">
                <a16:creationId xmlns:a16="http://schemas.microsoft.com/office/drawing/2014/main" id="{3A0E0A42-6E1B-E640-4E14-BBE6EBF126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49"/>
          <a:stretch/>
        </p:blipFill>
        <p:spPr bwMode="auto">
          <a:xfrm>
            <a:off x="3707934" y="602154"/>
            <a:ext cx="7004609" cy="6013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Mechanic Logo Vintage Vector Illustration Template Icon Label Design.  Wrench Gear Bolt Logo for Professional Engineer Concept Stock Vector -  Illustration of vector, instruments: 220883083">
            <a:extLst>
              <a:ext uri="{FF2B5EF4-FFF2-40B4-BE49-F238E27FC236}">
                <a16:creationId xmlns:a16="http://schemas.microsoft.com/office/drawing/2014/main" id="{A7A4DFA2-B987-58C2-5EF7-54166C0570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32324"/>
          <a:stretch/>
        </p:blipFill>
        <p:spPr bwMode="auto">
          <a:xfrm>
            <a:off x="1587267" y="242303"/>
            <a:ext cx="3098183" cy="2096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1500F3E-9F63-E351-4F4C-8250CA23DA01}"/>
              </a:ext>
            </a:extLst>
          </p:cNvPr>
          <p:cNvSpPr txBox="1"/>
          <p:nvPr/>
        </p:nvSpPr>
        <p:spPr>
          <a:xfrm>
            <a:off x="2075598" y="2180109"/>
            <a:ext cx="24107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spc="-150" dirty="0">
                <a:solidFill>
                  <a:schemeClr val="accent1">
                    <a:lumMod val="75000"/>
                  </a:schemeClr>
                </a:solidFill>
              </a:rPr>
              <a:t>Mechanic</a:t>
            </a:r>
          </a:p>
        </p:txBody>
      </p:sp>
      <p:sp>
        <p:nvSpPr>
          <p:cNvPr id="6" name="Google Shape;85;p1">
            <a:extLst>
              <a:ext uri="{FF2B5EF4-FFF2-40B4-BE49-F238E27FC236}">
                <a16:creationId xmlns:a16="http://schemas.microsoft.com/office/drawing/2014/main" id="{B1CF003D-3D59-EC49-C89F-4F9178051565}"/>
              </a:ext>
            </a:extLst>
          </p:cNvPr>
          <p:cNvSpPr/>
          <p:nvPr/>
        </p:nvSpPr>
        <p:spPr>
          <a:xfrm>
            <a:off x="0" y="0"/>
            <a:ext cx="1134836" cy="6858000"/>
          </a:xfrm>
          <a:prstGeom prst="rect">
            <a:avLst/>
          </a:prstGeom>
          <a:solidFill>
            <a:srgbClr val="162B6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Google Shape;86;p1">
            <a:extLst>
              <a:ext uri="{FF2B5EF4-FFF2-40B4-BE49-F238E27FC236}">
                <a16:creationId xmlns:a16="http://schemas.microsoft.com/office/drawing/2014/main" id="{C40B94B8-DFBB-FD97-ABAE-A43DB8FC65A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2165" y="244928"/>
            <a:ext cx="898372" cy="42732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87;p1">
            <a:extLst>
              <a:ext uri="{FF2B5EF4-FFF2-40B4-BE49-F238E27FC236}">
                <a16:creationId xmlns:a16="http://schemas.microsoft.com/office/drawing/2014/main" id="{8685B4D3-E5F0-C8C8-6CF9-3CE614DADD72}"/>
              </a:ext>
            </a:extLst>
          </p:cNvPr>
          <p:cNvSpPr/>
          <p:nvPr/>
        </p:nvSpPr>
        <p:spPr>
          <a:xfrm>
            <a:off x="122165" y="244928"/>
            <a:ext cx="898372" cy="427323"/>
          </a:xfrm>
          <a:prstGeom prst="rect">
            <a:avLst/>
          </a:prstGeom>
          <a:noFill/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88;p1">
            <a:extLst>
              <a:ext uri="{FF2B5EF4-FFF2-40B4-BE49-F238E27FC236}">
                <a16:creationId xmlns:a16="http://schemas.microsoft.com/office/drawing/2014/main" id="{38F18CC4-0D11-C509-2405-6F5BBEC69953}"/>
              </a:ext>
            </a:extLst>
          </p:cNvPr>
          <p:cNvSpPr txBox="1"/>
          <p:nvPr/>
        </p:nvSpPr>
        <p:spPr>
          <a:xfrm rot="-5400000">
            <a:off x="-2595085" y="3534294"/>
            <a:ext cx="618574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power of tools to </a:t>
            </a:r>
            <a:r>
              <a:rPr lang="en-GB" sz="2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transform lives</a:t>
            </a:r>
            <a:endParaRPr/>
          </a:p>
        </p:txBody>
      </p:sp>
      <p:pic>
        <p:nvPicPr>
          <p:cNvPr id="1028" name="Picture 4" descr="Making the Case for Wordless Plumbing Logos • Online Logo Maker's Blog">
            <a:extLst>
              <a:ext uri="{FF2B5EF4-FFF2-40B4-BE49-F238E27FC236}">
                <a16:creationId xmlns:a16="http://schemas.microsoft.com/office/drawing/2014/main" id="{390A5B8E-EFD6-5A88-9B81-05492802AA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29" t="17039" r="21564" b="15375"/>
          <a:stretch/>
        </p:blipFill>
        <p:spPr bwMode="auto">
          <a:xfrm>
            <a:off x="10996613" y="1449521"/>
            <a:ext cx="533400" cy="629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6" descr="26,451 Carpenter Logo Images, Stock Photos &amp; Vectors | Shutterstock">
            <a:extLst>
              <a:ext uri="{FF2B5EF4-FFF2-40B4-BE49-F238E27FC236}">
                <a16:creationId xmlns:a16="http://schemas.microsoft.com/office/drawing/2014/main" id="{35FCED1B-41FB-4C65-9D6A-3FF28E1CA7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46"/>
          <a:stretch/>
        </p:blipFill>
        <p:spPr bwMode="auto">
          <a:xfrm>
            <a:off x="10728764" y="120523"/>
            <a:ext cx="1220471" cy="1103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Mechanic Logo Vintage Vector Illustration Template Icon Label Design.  Wrench Gear Bolt Logo for Professional Engineer Concept Stock Vector -  Illustration of vector, instruments: 220883083">
            <a:extLst>
              <a:ext uri="{FF2B5EF4-FFF2-40B4-BE49-F238E27FC236}">
                <a16:creationId xmlns:a16="http://schemas.microsoft.com/office/drawing/2014/main" id="{A40AA8F7-A458-E2C1-B3DE-018B008E6F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32324"/>
          <a:stretch/>
        </p:blipFill>
        <p:spPr bwMode="auto">
          <a:xfrm>
            <a:off x="10909530" y="2393917"/>
            <a:ext cx="858938" cy="581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Builder Logo PNG Transparent Images Free Download | Vector Files | Pngtree">
            <a:extLst>
              <a:ext uri="{FF2B5EF4-FFF2-40B4-BE49-F238E27FC236}">
                <a16:creationId xmlns:a16="http://schemas.microsoft.com/office/drawing/2014/main" id="{7415ECD4-9DDD-2591-1145-B2237E4E8F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9722" y="3228799"/>
            <a:ext cx="1028700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Welding Vector Art, Icons, and Graphics for Free Download">
            <a:extLst>
              <a:ext uri="{FF2B5EF4-FFF2-40B4-BE49-F238E27FC236}">
                <a16:creationId xmlns:a16="http://schemas.microsoft.com/office/drawing/2014/main" id="{944BC390-69DD-B363-9DF7-E6C5B71F79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4453"/>
          <a:stretch/>
        </p:blipFill>
        <p:spPr bwMode="auto">
          <a:xfrm>
            <a:off x="10961160" y="5271577"/>
            <a:ext cx="770783" cy="771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7093328E-5CFD-A8F1-441D-359A1BF84CD6}"/>
              </a:ext>
            </a:extLst>
          </p:cNvPr>
          <p:cNvSpPr/>
          <p:nvPr/>
        </p:nvSpPr>
        <p:spPr>
          <a:xfrm>
            <a:off x="10909531" y="321185"/>
            <a:ext cx="858938" cy="855154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84C5288-C0CA-EAFB-DCA8-AF52BD572CCF}"/>
              </a:ext>
            </a:extLst>
          </p:cNvPr>
          <p:cNvGrpSpPr/>
          <p:nvPr/>
        </p:nvGrpSpPr>
        <p:grpSpPr>
          <a:xfrm>
            <a:off x="10973483" y="4371110"/>
            <a:ext cx="746136" cy="771277"/>
            <a:chOff x="9486900" y="3919538"/>
            <a:chExt cx="771525" cy="862012"/>
          </a:xfrm>
        </p:grpSpPr>
        <p:pic>
          <p:nvPicPr>
            <p:cNvPr id="1036" name="Picture 12" descr="3,100+ Electrician Logos Illustrations, Royalty-Free Vector Graphics &amp; Clip  Art - iStock">
              <a:extLst>
                <a:ext uri="{FF2B5EF4-FFF2-40B4-BE49-F238E27FC236}">
                  <a16:creationId xmlns:a16="http://schemas.microsoft.com/office/drawing/2014/main" id="{B2E97746-4E4D-6A50-E596-735BE14FEDE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8" t="28454" r="29028" b="26097"/>
            <a:stretch/>
          </p:blipFill>
          <p:spPr bwMode="auto">
            <a:xfrm>
              <a:off x="9486900" y="4021008"/>
              <a:ext cx="699845" cy="707096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8F75F03B-3850-1672-CDB4-7DEF05D070EA}"/>
                </a:ext>
              </a:extLst>
            </p:cNvPr>
            <p:cNvSpPr/>
            <p:nvPr/>
          </p:nvSpPr>
          <p:spPr>
            <a:xfrm>
              <a:off x="9486900" y="3919538"/>
              <a:ext cx="771525" cy="862012"/>
            </a:xfrm>
            <a:prstGeom prst="ellipse">
              <a:avLst/>
            </a:prstGeom>
            <a:no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5" name="Oval 14">
            <a:extLst>
              <a:ext uri="{FF2B5EF4-FFF2-40B4-BE49-F238E27FC236}">
                <a16:creationId xmlns:a16="http://schemas.microsoft.com/office/drawing/2014/main" id="{9502393A-AAAC-3089-7CA9-2542BFEA87F5}"/>
              </a:ext>
            </a:extLst>
          </p:cNvPr>
          <p:cNvSpPr/>
          <p:nvPr/>
        </p:nvSpPr>
        <p:spPr>
          <a:xfrm>
            <a:off x="10909531" y="1357551"/>
            <a:ext cx="858938" cy="855154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C34864B-D98F-6925-4F3B-41AF06065F10}"/>
              </a:ext>
            </a:extLst>
          </p:cNvPr>
          <p:cNvSpPr/>
          <p:nvPr/>
        </p:nvSpPr>
        <p:spPr>
          <a:xfrm>
            <a:off x="10909531" y="2393917"/>
            <a:ext cx="858938" cy="855154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01477C3-3EE3-8A15-76C9-22286F10D5EC}"/>
              </a:ext>
            </a:extLst>
          </p:cNvPr>
          <p:cNvSpPr/>
          <p:nvPr/>
        </p:nvSpPr>
        <p:spPr>
          <a:xfrm>
            <a:off x="10909531" y="3430283"/>
            <a:ext cx="858938" cy="855154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6589CD21-7FC1-78D3-EC1E-2D68464C1DE6}"/>
              </a:ext>
            </a:extLst>
          </p:cNvPr>
          <p:cNvSpPr/>
          <p:nvPr/>
        </p:nvSpPr>
        <p:spPr>
          <a:xfrm>
            <a:off x="10891838" y="4457700"/>
            <a:ext cx="876631" cy="864103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7BC9484-CA76-4966-F6CA-527AB91E0CD1}"/>
              </a:ext>
            </a:extLst>
          </p:cNvPr>
          <p:cNvSpPr/>
          <p:nvPr/>
        </p:nvSpPr>
        <p:spPr>
          <a:xfrm>
            <a:off x="10909531" y="5503015"/>
            <a:ext cx="858938" cy="855154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814513D-4E5F-5EF8-D73C-FD1E15658A7F}"/>
              </a:ext>
            </a:extLst>
          </p:cNvPr>
          <p:cNvSpPr txBox="1"/>
          <p:nvPr/>
        </p:nvSpPr>
        <p:spPr>
          <a:xfrm>
            <a:off x="11095086" y="1751040"/>
            <a:ext cx="11348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spc="-150" dirty="0">
                <a:solidFill>
                  <a:schemeClr val="accent1">
                    <a:lumMod val="75000"/>
                  </a:schemeClr>
                </a:solidFill>
              </a:rPr>
              <a:t>Plumber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53F579C-AB68-CAAB-96A8-299C26DEBB80}"/>
              </a:ext>
            </a:extLst>
          </p:cNvPr>
          <p:cNvSpPr txBox="1"/>
          <p:nvPr/>
        </p:nvSpPr>
        <p:spPr>
          <a:xfrm>
            <a:off x="10961160" y="2887995"/>
            <a:ext cx="11702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spc="-150" dirty="0">
                <a:solidFill>
                  <a:schemeClr val="accent1">
                    <a:lumMod val="75000"/>
                  </a:schemeClr>
                </a:solidFill>
              </a:rPr>
              <a:t>Mechanic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4ACB803-CC62-895C-DBF3-99CB8A5EC60F}"/>
              </a:ext>
            </a:extLst>
          </p:cNvPr>
          <p:cNvSpPr txBox="1"/>
          <p:nvPr/>
        </p:nvSpPr>
        <p:spPr>
          <a:xfrm>
            <a:off x="11057164" y="3929533"/>
            <a:ext cx="8920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spc="-150" dirty="0">
                <a:solidFill>
                  <a:schemeClr val="accent1">
                    <a:lumMod val="75000"/>
                  </a:schemeClr>
                </a:solidFill>
              </a:rPr>
              <a:t>Builder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6A4ED7D-A050-943C-2129-1513FE3CBD17}"/>
              </a:ext>
            </a:extLst>
          </p:cNvPr>
          <p:cNvSpPr txBox="1"/>
          <p:nvPr/>
        </p:nvSpPr>
        <p:spPr>
          <a:xfrm>
            <a:off x="10958472" y="4937961"/>
            <a:ext cx="11348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spc="-150" dirty="0">
                <a:solidFill>
                  <a:schemeClr val="accent1">
                    <a:lumMod val="75000"/>
                  </a:schemeClr>
                </a:solidFill>
              </a:rPr>
              <a:t>Electrician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E416D15-2DC6-8F39-8769-B1300C146066}"/>
              </a:ext>
            </a:extLst>
          </p:cNvPr>
          <p:cNvSpPr txBox="1"/>
          <p:nvPr/>
        </p:nvSpPr>
        <p:spPr>
          <a:xfrm>
            <a:off x="11057164" y="5974327"/>
            <a:ext cx="11348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spc="-150" dirty="0">
                <a:solidFill>
                  <a:schemeClr val="accent1">
                    <a:lumMod val="75000"/>
                  </a:schemeClr>
                </a:solidFill>
              </a:rPr>
              <a:t>Welder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4CC4E74-D136-6C13-50DA-A1209BD72EAD}"/>
              </a:ext>
            </a:extLst>
          </p:cNvPr>
          <p:cNvSpPr/>
          <p:nvPr/>
        </p:nvSpPr>
        <p:spPr>
          <a:xfrm>
            <a:off x="1819469" y="401216"/>
            <a:ext cx="2621902" cy="2794556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3185F69-BE62-629B-36F7-D724F126E874}"/>
              </a:ext>
            </a:extLst>
          </p:cNvPr>
          <p:cNvSpPr txBox="1"/>
          <p:nvPr/>
        </p:nvSpPr>
        <p:spPr>
          <a:xfrm>
            <a:off x="7014469" y="840141"/>
            <a:ext cx="37877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spc="-150" dirty="0"/>
              <a:t>4 way wheel wrench</a:t>
            </a:r>
          </a:p>
        </p:txBody>
      </p:sp>
    </p:spTree>
    <p:extLst>
      <p:ext uri="{BB962C8B-B14F-4D97-AF65-F5344CB8AC3E}">
        <p14:creationId xmlns:p14="http://schemas.microsoft.com/office/powerpoint/2010/main" val="28136224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85;p1">
            <a:extLst>
              <a:ext uri="{FF2B5EF4-FFF2-40B4-BE49-F238E27FC236}">
                <a16:creationId xmlns:a16="http://schemas.microsoft.com/office/drawing/2014/main" id="{B1CF003D-3D59-EC49-C89F-4F9178051565}"/>
              </a:ext>
            </a:extLst>
          </p:cNvPr>
          <p:cNvSpPr/>
          <p:nvPr/>
        </p:nvSpPr>
        <p:spPr>
          <a:xfrm>
            <a:off x="0" y="0"/>
            <a:ext cx="1134836" cy="6858000"/>
          </a:xfrm>
          <a:prstGeom prst="rect">
            <a:avLst/>
          </a:prstGeom>
          <a:solidFill>
            <a:srgbClr val="162B6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Google Shape;86;p1">
            <a:extLst>
              <a:ext uri="{FF2B5EF4-FFF2-40B4-BE49-F238E27FC236}">
                <a16:creationId xmlns:a16="http://schemas.microsoft.com/office/drawing/2014/main" id="{C40B94B8-DFBB-FD97-ABAE-A43DB8FC65A7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22165" y="244928"/>
            <a:ext cx="898372" cy="42732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87;p1">
            <a:extLst>
              <a:ext uri="{FF2B5EF4-FFF2-40B4-BE49-F238E27FC236}">
                <a16:creationId xmlns:a16="http://schemas.microsoft.com/office/drawing/2014/main" id="{8685B4D3-E5F0-C8C8-6CF9-3CE614DADD72}"/>
              </a:ext>
            </a:extLst>
          </p:cNvPr>
          <p:cNvSpPr/>
          <p:nvPr/>
        </p:nvSpPr>
        <p:spPr>
          <a:xfrm>
            <a:off x="122165" y="244928"/>
            <a:ext cx="898372" cy="427323"/>
          </a:xfrm>
          <a:prstGeom prst="rect">
            <a:avLst/>
          </a:prstGeom>
          <a:noFill/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88;p1">
            <a:extLst>
              <a:ext uri="{FF2B5EF4-FFF2-40B4-BE49-F238E27FC236}">
                <a16:creationId xmlns:a16="http://schemas.microsoft.com/office/drawing/2014/main" id="{38F18CC4-0D11-C509-2405-6F5BBEC69953}"/>
              </a:ext>
            </a:extLst>
          </p:cNvPr>
          <p:cNvSpPr txBox="1"/>
          <p:nvPr/>
        </p:nvSpPr>
        <p:spPr>
          <a:xfrm rot="-5400000">
            <a:off x="-2595085" y="3534294"/>
            <a:ext cx="618574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power of tools to </a:t>
            </a:r>
            <a:r>
              <a:rPr lang="en-GB" sz="2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transform lives</a:t>
            </a:r>
            <a:endParaRPr/>
          </a:p>
        </p:txBody>
      </p:sp>
      <p:pic>
        <p:nvPicPr>
          <p:cNvPr id="1028" name="Picture 4" descr="Making the Case for Wordless Plumbing Logos • Online Logo Maker's Blog">
            <a:extLst>
              <a:ext uri="{FF2B5EF4-FFF2-40B4-BE49-F238E27FC236}">
                <a16:creationId xmlns:a16="http://schemas.microsoft.com/office/drawing/2014/main" id="{390A5B8E-EFD6-5A88-9B81-05492802AA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29" t="17039" r="21564" b="15375"/>
          <a:stretch/>
        </p:blipFill>
        <p:spPr bwMode="auto">
          <a:xfrm>
            <a:off x="10996613" y="1449521"/>
            <a:ext cx="533400" cy="629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6" descr="26,451 Carpenter Logo Images, Stock Photos &amp; Vectors | Shutterstock">
            <a:extLst>
              <a:ext uri="{FF2B5EF4-FFF2-40B4-BE49-F238E27FC236}">
                <a16:creationId xmlns:a16="http://schemas.microsoft.com/office/drawing/2014/main" id="{35FCED1B-41FB-4C65-9D6A-3FF28E1CA7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46"/>
          <a:stretch/>
        </p:blipFill>
        <p:spPr bwMode="auto">
          <a:xfrm>
            <a:off x="10728764" y="120523"/>
            <a:ext cx="1220471" cy="1103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Mechanic Logo Vintage Vector Illustration Template Icon Label Design.  Wrench Gear Bolt Logo for Professional Engineer Concept Stock Vector -  Illustration of vector, instruments: 220883083">
            <a:extLst>
              <a:ext uri="{FF2B5EF4-FFF2-40B4-BE49-F238E27FC236}">
                <a16:creationId xmlns:a16="http://schemas.microsoft.com/office/drawing/2014/main" id="{A40AA8F7-A458-E2C1-B3DE-018B008E6F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32324"/>
          <a:stretch/>
        </p:blipFill>
        <p:spPr bwMode="auto">
          <a:xfrm>
            <a:off x="10909530" y="2393917"/>
            <a:ext cx="858938" cy="581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Builder Logo PNG Transparent Images Free Download | Vector Files | Pngtree">
            <a:extLst>
              <a:ext uri="{FF2B5EF4-FFF2-40B4-BE49-F238E27FC236}">
                <a16:creationId xmlns:a16="http://schemas.microsoft.com/office/drawing/2014/main" id="{7415ECD4-9DDD-2591-1145-B2237E4E8F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9722" y="3228799"/>
            <a:ext cx="1028700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Welding Vector Art, Icons, and Graphics for Free Download">
            <a:extLst>
              <a:ext uri="{FF2B5EF4-FFF2-40B4-BE49-F238E27FC236}">
                <a16:creationId xmlns:a16="http://schemas.microsoft.com/office/drawing/2014/main" id="{944BC390-69DD-B363-9DF7-E6C5B71F79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4453"/>
          <a:stretch/>
        </p:blipFill>
        <p:spPr bwMode="auto">
          <a:xfrm>
            <a:off x="10961160" y="5271577"/>
            <a:ext cx="770783" cy="771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7093328E-5CFD-A8F1-441D-359A1BF84CD6}"/>
              </a:ext>
            </a:extLst>
          </p:cNvPr>
          <p:cNvSpPr/>
          <p:nvPr/>
        </p:nvSpPr>
        <p:spPr>
          <a:xfrm>
            <a:off x="10909531" y="321185"/>
            <a:ext cx="858938" cy="855154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84C5288-C0CA-EAFB-DCA8-AF52BD572CCF}"/>
              </a:ext>
            </a:extLst>
          </p:cNvPr>
          <p:cNvGrpSpPr/>
          <p:nvPr/>
        </p:nvGrpSpPr>
        <p:grpSpPr>
          <a:xfrm>
            <a:off x="10973483" y="4371110"/>
            <a:ext cx="746136" cy="771277"/>
            <a:chOff x="9486900" y="3919538"/>
            <a:chExt cx="771525" cy="862012"/>
          </a:xfrm>
        </p:grpSpPr>
        <p:pic>
          <p:nvPicPr>
            <p:cNvPr id="1036" name="Picture 12" descr="3,100+ Electrician Logos Illustrations, Royalty-Free Vector Graphics &amp; Clip  Art - iStock">
              <a:extLst>
                <a:ext uri="{FF2B5EF4-FFF2-40B4-BE49-F238E27FC236}">
                  <a16:creationId xmlns:a16="http://schemas.microsoft.com/office/drawing/2014/main" id="{B2E97746-4E4D-6A50-E596-735BE14FEDE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8" t="28454" r="29028" b="26097"/>
            <a:stretch/>
          </p:blipFill>
          <p:spPr bwMode="auto">
            <a:xfrm>
              <a:off x="9486900" y="4021008"/>
              <a:ext cx="699845" cy="707096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8F75F03B-3850-1672-CDB4-7DEF05D070EA}"/>
                </a:ext>
              </a:extLst>
            </p:cNvPr>
            <p:cNvSpPr/>
            <p:nvPr/>
          </p:nvSpPr>
          <p:spPr>
            <a:xfrm>
              <a:off x="9486900" y="3919538"/>
              <a:ext cx="771525" cy="862012"/>
            </a:xfrm>
            <a:prstGeom prst="ellipse">
              <a:avLst/>
            </a:prstGeom>
            <a:no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5" name="Oval 14">
            <a:extLst>
              <a:ext uri="{FF2B5EF4-FFF2-40B4-BE49-F238E27FC236}">
                <a16:creationId xmlns:a16="http://schemas.microsoft.com/office/drawing/2014/main" id="{9502393A-AAAC-3089-7CA9-2542BFEA87F5}"/>
              </a:ext>
            </a:extLst>
          </p:cNvPr>
          <p:cNvSpPr/>
          <p:nvPr/>
        </p:nvSpPr>
        <p:spPr>
          <a:xfrm>
            <a:off x="10909531" y="1357551"/>
            <a:ext cx="858938" cy="855154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C34864B-D98F-6925-4F3B-41AF06065F10}"/>
              </a:ext>
            </a:extLst>
          </p:cNvPr>
          <p:cNvSpPr/>
          <p:nvPr/>
        </p:nvSpPr>
        <p:spPr>
          <a:xfrm>
            <a:off x="10909531" y="2393917"/>
            <a:ext cx="858938" cy="855154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01477C3-3EE3-8A15-76C9-22286F10D5EC}"/>
              </a:ext>
            </a:extLst>
          </p:cNvPr>
          <p:cNvSpPr/>
          <p:nvPr/>
        </p:nvSpPr>
        <p:spPr>
          <a:xfrm>
            <a:off x="10909531" y="3430283"/>
            <a:ext cx="858938" cy="855154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6589CD21-7FC1-78D3-EC1E-2D68464C1DE6}"/>
              </a:ext>
            </a:extLst>
          </p:cNvPr>
          <p:cNvSpPr/>
          <p:nvPr/>
        </p:nvSpPr>
        <p:spPr>
          <a:xfrm>
            <a:off x="10891838" y="4457700"/>
            <a:ext cx="876631" cy="864103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7BC9484-CA76-4966-F6CA-527AB91E0CD1}"/>
              </a:ext>
            </a:extLst>
          </p:cNvPr>
          <p:cNvSpPr/>
          <p:nvPr/>
        </p:nvSpPr>
        <p:spPr>
          <a:xfrm>
            <a:off x="10909531" y="5503015"/>
            <a:ext cx="858938" cy="855154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814513D-4E5F-5EF8-D73C-FD1E15658A7F}"/>
              </a:ext>
            </a:extLst>
          </p:cNvPr>
          <p:cNvSpPr txBox="1"/>
          <p:nvPr/>
        </p:nvSpPr>
        <p:spPr>
          <a:xfrm>
            <a:off x="11095086" y="1751040"/>
            <a:ext cx="11348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spc="-150" dirty="0">
                <a:solidFill>
                  <a:schemeClr val="accent1">
                    <a:lumMod val="75000"/>
                  </a:schemeClr>
                </a:solidFill>
              </a:rPr>
              <a:t>Plumber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53F579C-AB68-CAAB-96A8-299C26DEBB80}"/>
              </a:ext>
            </a:extLst>
          </p:cNvPr>
          <p:cNvSpPr txBox="1"/>
          <p:nvPr/>
        </p:nvSpPr>
        <p:spPr>
          <a:xfrm>
            <a:off x="10961160" y="2887995"/>
            <a:ext cx="11702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spc="-150" dirty="0">
                <a:solidFill>
                  <a:schemeClr val="accent1">
                    <a:lumMod val="75000"/>
                  </a:schemeClr>
                </a:solidFill>
              </a:rPr>
              <a:t>Mechanic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4ACB803-CC62-895C-DBF3-99CB8A5EC60F}"/>
              </a:ext>
            </a:extLst>
          </p:cNvPr>
          <p:cNvSpPr txBox="1"/>
          <p:nvPr/>
        </p:nvSpPr>
        <p:spPr>
          <a:xfrm>
            <a:off x="11057164" y="3929533"/>
            <a:ext cx="8920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spc="-150" dirty="0">
                <a:solidFill>
                  <a:schemeClr val="accent1">
                    <a:lumMod val="75000"/>
                  </a:schemeClr>
                </a:solidFill>
              </a:rPr>
              <a:t>Builder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6A4ED7D-A050-943C-2129-1513FE3CBD17}"/>
              </a:ext>
            </a:extLst>
          </p:cNvPr>
          <p:cNvSpPr txBox="1"/>
          <p:nvPr/>
        </p:nvSpPr>
        <p:spPr>
          <a:xfrm>
            <a:off x="10958472" y="4937961"/>
            <a:ext cx="11348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spc="-150" dirty="0">
                <a:solidFill>
                  <a:schemeClr val="accent1">
                    <a:lumMod val="75000"/>
                  </a:schemeClr>
                </a:solidFill>
              </a:rPr>
              <a:t>Electrician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E416D15-2DC6-8F39-8769-B1300C146066}"/>
              </a:ext>
            </a:extLst>
          </p:cNvPr>
          <p:cNvSpPr txBox="1"/>
          <p:nvPr/>
        </p:nvSpPr>
        <p:spPr>
          <a:xfrm>
            <a:off x="11057164" y="5974327"/>
            <a:ext cx="11348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spc="-150" dirty="0">
                <a:solidFill>
                  <a:schemeClr val="accent1">
                    <a:lumMod val="75000"/>
                  </a:schemeClr>
                </a:solidFill>
              </a:rPr>
              <a:t>Welder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7B3622-19AE-7F8D-236C-9EA95BD6775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147273">
            <a:off x="2687216" y="25024"/>
            <a:ext cx="7072604" cy="7062628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83344480-7AB9-5BEE-0A21-CD12BD18EE9F}"/>
              </a:ext>
            </a:extLst>
          </p:cNvPr>
          <p:cNvSpPr/>
          <p:nvPr/>
        </p:nvSpPr>
        <p:spPr>
          <a:xfrm>
            <a:off x="1819469" y="401216"/>
            <a:ext cx="2621902" cy="2794556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631D3C3-6F9E-1912-E4B6-DFDE197F90AE}"/>
              </a:ext>
            </a:extLst>
          </p:cNvPr>
          <p:cNvSpPr txBox="1"/>
          <p:nvPr/>
        </p:nvSpPr>
        <p:spPr>
          <a:xfrm>
            <a:off x="2487106" y="244928"/>
            <a:ext cx="2034074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9900" b="1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1905153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">
            <a:extLst>
              <a:ext uri="{FF2B5EF4-FFF2-40B4-BE49-F238E27FC236}">
                <a16:creationId xmlns:a16="http://schemas.microsoft.com/office/drawing/2014/main" id="{B7900D3A-AD27-6B39-A967-DCB3CB4F0C64}"/>
              </a:ext>
            </a:extLst>
          </p:cNvPr>
          <p:cNvGrpSpPr/>
          <p:nvPr/>
        </p:nvGrpSpPr>
        <p:grpSpPr>
          <a:xfrm>
            <a:off x="5409425" y="3052148"/>
            <a:ext cx="4220063" cy="3516282"/>
            <a:chOff x="10909531" y="5271577"/>
            <a:chExt cx="1318895" cy="1086592"/>
          </a:xfrm>
        </p:grpSpPr>
        <p:pic>
          <p:nvPicPr>
            <p:cNvPr id="48" name="Picture 14" descr="Welding Vector Art, Icons, and Graphics for Free Download">
              <a:extLst>
                <a:ext uri="{FF2B5EF4-FFF2-40B4-BE49-F238E27FC236}">
                  <a16:creationId xmlns:a16="http://schemas.microsoft.com/office/drawing/2014/main" id="{D9483A51-7CB2-97DE-8B75-0DBF31C1F02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44453"/>
            <a:stretch/>
          </p:blipFill>
          <p:spPr bwMode="auto">
            <a:xfrm>
              <a:off x="10961160" y="5271577"/>
              <a:ext cx="770783" cy="771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8595334C-CEAB-F40F-0688-2BAA9896A941}"/>
                </a:ext>
              </a:extLst>
            </p:cNvPr>
            <p:cNvGrpSpPr/>
            <p:nvPr/>
          </p:nvGrpSpPr>
          <p:grpSpPr>
            <a:xfrm>
              <a:off x="10909531" y="5503015"/>
              <a:ext cx="1318895" cy="855154"/>
              <a:chOff x="10909531" y="5503015"/>
              <a:chExt cx="1318895" cy="855154"/>
            </a:xfrm>
          </p:grpSpPr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A88E0379-C287-A8CC-243A-62DC4BE4250F}"/>
                  </a:ext>
                </a:extLst>
              </p:cNvPr>
              <p:cNvSpPr/>
              <p:nvPr/>
            </p:nvSpPr>
            <p:spPr>
              <a:xfrm>
                <a:off x="10909531" y="5503015"/>
                <a:ext cx="858938" cy="855154"/>
              </a:xfrm>
              <a:prstGeom prst="ellipse">
                <a:avLst/>
              </a:prstGeom>
              <a:noFill/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452FA493-B763-EFF2-2F49-8ECD7BE14B32}"/>
                  </a:ext>
                </a:extLst>
              </p:cNvPr>
              <p:cNvSpPr txBox="1"/>
              <p:nvPr/>
            </p:nvSpPr>
            <p:spPr>
              <a:xfrm>
                <a:off x="11093590" y="6044312"/>
                <a:ext cx="1134836" cy="2187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4000" b="1" spc="-150" dirty="0">
                    <a:solidFill>
                      <a:schemeClr val="accent1">
                        <a:lumMod val="75000"/>
                      </a:schemeClr>
                    </a:solidFill>
                  </a:rPr>
                  <a:t>Welder</a:t>
                </a:r>
              </a:p>
            </p:txBody>
          </p:sp>
        </p:grp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3F62AB36-DBC5-E1CE-7091-EC9DC6D7D464}"/>
              </a:ext>
            </a:extLst>
          </p:cNvPr>
          <p:cNvGrpSpPr/>
          <p:nvPr/>
        </p:nvGrpSpPr>
        <p:grpSpPr>
          <a:xfrm>
            <a:off x="1339053" y="3144416"/>
            <a:ext cx="3810844" cy="3601039"/>
            <a:chOff x="10728764" y="120523"/>
            <a:chExt cx="1220471" cy="1103455"/>
          </a:xfrm>
        </p:grpSpPr>
        <p:pic>
          <p:nvPicPr>
            <p:cNvPr id="45" name="Picture 6" descr="26,451 Carpenter Logo Images, Stock Photos &amp; Vectors | Shutterstock">
              <a:extLst>
                <a:ext uri="{FF2B5EF4-FFF2-40B4-BE49-F238E27FC236}">
                  <a16:creationId xmlns:a16="http://schemas.microsoft.com/office/drawing/2014/main" id="{F6D234A9-DA44-2A94-EE07-52F83AAA00F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046"/>
            <a:stretch/>
          </p:blipFill>
          <p:spPr bwMode="auto">
            <a:xfrm>
              <a:off x="10728764" y="120523"/>
              <a:ext cx="1220471" cy="11034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3FB59D44-3614-CBBC-B832-6A0B2406A641}"/>
                </a:ext>
              </a:extLst>
            </p:cNvPr>
            <p:cNvSpPr/>
            <p:nvPr/>
          </p:nvSpPr>
          <p:spPr>
            <a:xfrm>
              <a:off x="10909531" y="321185"/>
              <a:ext cx="858938" cy="855154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6" name="Google Shape;85;p1">
            <a:extLst>
              <a:ext uri="{FF2B5EF4-FFF2-40B4-BE49-F238E27FC236}">
                <a16:creationId xmlns:a16="http://schemas.microsoft.com/office/drawing/2014/main" id="{B1CF003D-3D59-EC49-C89F-4F9178051565}"/>
              </a:ext>
            </a:extLst>
          </p:cNvPr>
          <p:cNvSpPr/>
          <p:nvPr/>
        </p:nvSpPr>
        <p:spPr>
          <a:xfrm>
            <a:off x="0" y="0"/>
            <a:ext cx="1134836" cy="6858000"/>
          </a:xfrm>
          <a:prstGeom prst="rect">
            <a:avLst/>
          </a:prstGeom>
          <a:solidFill>
            <a:srgbClr val="162B6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Google Shape;86;p1">
            <a:extLst>
              <a:ext uri="{FF2B5EF4-FFF2-40B4-BE49-F238E27FC236}">
                <a16:creationId xmlns:a16="http://schemas.microsoft.com/office/drawing/2014/main" id="{C40B94B8-DFBB-FD97-ABAE-A43DB8FC65A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2165" y="244928"/>
            <a:ext cx="898372" cy="42732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87;p1">
            <a:extLst>
              <a:ext uri="{FF2B5EF4-FFF2-40B4-BE49-F238E27FC236}">
                <a16:creationId xmlns:a16="http://schemas.microsoft.com/office/drawing/2014/main" id="{8685B4D3-E5F0-C8C8-6CF9-3CE614DADD72}"/>
              </a:ext>
            </a:extLst>
          </p:cNvPr>
          <p:cNvSpPr/>
          <p:nvPr/>
        </p:nvSpPr>
        <p:spPr>
          <a:xfrm>
            <a:off x="122165" y="244928"/>
            <a:ext cx="898372" cy="427323"/>
          </a:xfrm>
          <a:prstGeom prst="rect">
            <a:avLst/>
          </a:prstGeom>
          <a:noFill/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88;p1">
            <a:extLst>
              <a:ext uri="{FF2B5EF4-FFF2-40B4-BE49-F238E27FC236}">
                <a16:creationId xmlns:a16="http://schemas.microsoft.com/office/drawing/2014/main" id="{38F18CC4-0D11-C509-2405-6F5BBEC69953}"/>
              </a:ext>
            </a:extLst>
          </p:cNvPr>
          <p:cNvSpPr txBox="1"/>
          <p:nvPr/>
        </p:nvSpPr>
        <p:spPr>
          <a:xfrm rot="-5400000">
            <a:off x="-2595085" y="3534294"/>
            <a:ext cx="618574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power of tools to </a:t>
            </a:r>
            <a:r>
              <a:rPr lang="en-GB" sz="2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transform lives</a:t>
            </a:r>
            <a:endParaRPr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3141116-5DA1-6A53-10DA-485FF82430E7}"/>
              </a:ext>
            </a:extLst>
          </p:cNvPr>
          <p:cNvGrpSpPr/>
          <p:nvPr/>
        </p:nvGrpSpPr>
        <p:grpSpPr>
          <a:xfrm>
            <a:off x="1824133" y="401216"/>
            <a:ext cx="2621902" cy="2743200"/>
            <a:chOff x="10909531" y="1357551"/>
            <a:chExt cx="858938" cy="855154"/>
          </a:xfrm>
        </p:grpSpPr>
        <p:pic>
          <p:nvPicPr>
            <p:cNvPr id="32" name="Picture 4" descr="Making the Case for Wordless Plumbing Logos • Online Logo Maker's Blog">
              <a:extLst>
                <a:ext uri="{FF2B5EF4-FFF2-40B4-BE49-F238E27FC236}">
                  <a16:creationId xmlns:a16="http://schemas.microsoft.com/office/drawing/2014/main" id="{5740B86F-88CD-C1A5-CA13-0EB36A5108C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129" t="17039" r="21564" b="15375"/>
            <a:stretch/>
          </p:blipFill>
          <p:spPr bwMode="auto">
            <a:xfrm>
              <a:off x="10996613" y="1449521"/>
              <a:ext cx="533400" cy="6290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33A7E77D-98BF-9ABC-8CFC-8767ACBBF0D8}"/>
                </a:ext>
              </a:extLst>
            </p:cNvPr>
            <p:cNvSpPr/>
            <p:nvPr/>
          </p:nvSpPr>
          <p:spPr>
            <a:xfrm>
              <a:off x="10909531" y="1357551"/>
              <a:ext cx="858938" cy="855154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3574557F-74AF-AA7F-1D03-CBFA7F01662C}"/>
              </a:ext>
            </a:extLst>
          </p:cNvPr>
          <p:cNvSpPr txBox="1"/>
          <p:nvPr/>
        </p:nvSpPr>
        <p:spPr>
          <a:xfrm>
            <a:off x="2616037" y="1904928"/>
            <a:ext cx="15546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spc="-150" dirty="0">
                <a:solidFill>
                  <a:schemeClr val="accent1">
                    <a:lumMod val="75000"/>
                  </a:schemeClr>
                </a:solidFill>
              </a:rPr>
              <a:t>Plumber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B9118D45-4CFD-3ABD-D4EB-391CCF46D44B}"/>
              </a:ext>
            </a:extLst>
          </p:cNvPr>
          <p:cNvGrpSpPr/>
          <p:nvPr/>
        </p:nvGrpSpPr>
        <p:grpSpPr>
          <a:xfrm>
            <a:off x="5135333" y="-228564"/>
            <a:ext cx="3526100" cy="3433724"/>
            <a:chOff x="5135333" y="-228564"/>
            <a:chExt cx="3526100" cy="3433724"/>
          </a:xfrm>
        </p:grpSpPr>
        <p:pic>
          <p:nvPicPr>
            <p:cNvPr id="35" name="Picture 10" descr="Builder Logo PNG Transparent Images Free Download | Vector Files | Pngtree">
              <a:extLst>
                <a:ext uri="{FF2B5EF4-FFF2-40B4-BE49-F238E27FC236}">
                  <a16:creationId xmlns:a16="http://schemas.microsoft.com/office/drawing/2014/main" id="{7BBECF85-3952-A277-97F9-D65A3806FE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35333" y="-228564"/>
              <a:ext cx="3033543" cy="33729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9E63A762-574E-FD18-0FF5-2FF7071A587E}"/>
                </a:ext>
              </a:extLst>
            </p:cNvPr>
            <p:cNvGrpSpPr/>
            <p:nvPr/>
          </p:nvGrpSpPr>
          <p:grpSpPr>
            <a:xfrm>
              <a:off x="5216399" y="401216"/>
              <a:ext cx="3445034" cy="2803944"/>
              <a:chOff x="10909531" y="3430283"/>
              <a:chExt cx="1052311" cy="855154"/>
            </a:xfrm>
          </p:grpSpPr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DC38F522-358F-05BB-0925-22C96180EC7B}"/>
                  </a:ext>
                </a:extLst>
              </p:cNvPr>
              <p:cNvSpPr/>
              <p:nvPr/>
            </p:nvSpPr>
            <p:spPr>
              <a:xfrm>
                <a:off x="10909531" y="3430283"/>
                <a:ext cx="858938" cy="855154"/>
              </a:xfrm>
              <a:prstGeom prst="ellipse">
                <a:avLst/>
              </a:prstGeom>
              <a:noFill/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DF65983C-52D2-52C6-FA35-02F8707C2272}"/>
                  </a:ext>
                </a:extLst>
              </p:cNvPr>
              <p:cNvSpPr txBox="1"/>
              <p:nvPr/>
            </p:nvSpPr>
            <p:spPr>
              <a:xfrm>
                <a:off x="11069771" y="3990019"/>
                <a:ext cx="892071" cy="2158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4000" b="1" spc="-150" dirty="0">
                    <a:solidFill>
                      <a:schemeClr val="accent1">
                        <a:lumMod val="75000"/>
                      </a:schemeClr>
                    </a:solidFill>
                  </a:rPr>
                  <a:t>Builder</a:t>
                </a:r>
              </a:p>
            </p:txBody>
          </p:sp>
        </p:grp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437997F3-9AF3-4BC4-2D50-A50330FBBF26}"/>
              </a:ext>
            </a:extLst>
          </p:cNvPr>
          <p:cNvGrpSpPr/>
          <p:nvPr/>
        </p:nvGrpSpPr>
        <p:grpSpPr>
          <a:xfrm>
            <a:off x="8775732" y="244928"/>
            <a:ext cx="4268464" cy="2929860"/>
            <a:chOff x="8775732" y="244928"/>
            <a:chExt cx="3956111" cy="2929860"/>
          </a:xfrm>
        </p:grpSpPr>
        <p:pic>
          <p:nvPicPr>
            <p:cNvPr id="39" name="Picture 8" descr="Mechanic Logo Vintage Vector Illustration Template Icon Label Design.  Wrench Gear Bolt Logo for Professional Engineer Concept Stock Vector -  Illustration of vector, instruments: 220883083">
              <a:extLst>
                <a:ext uri="{FF2B5EF4-FFF2-40B4-BE49-F238E27FC236}">
                  <a16:creationId xmlns:a16="http://schemas.microsoft.com/office/drawing/2014/main" id="{A14664FA-E56C-51A9-11E5-DDD4B6B5C2D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32324"/>
            <a:stretch/>
          </p:blipFill>
          <p:spPr bwMode="auto">
            <a:xfrm>
              <a:off x="8775732" y="244928"/>
              <a:ext cx="2661966" cy="19059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DDF3C7FA-43CC-17F4-8819-AB330D6D5F75}"/>
                </a:ext>
              </a:extLst>
            </p:cNvPr>
            <p:cNvSpPr/>
            <p:nvPr/>
          </p:nvSpPr>
          <p:spPr>
            <a:xfrm>
              <a:off x="8775732" y="370844"/>
              <a:ext cx="2661966" cy="2803944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4A554AA4-90D7-6FC4-E8F5-9BEC2CB0129D}"/>
                </a:ext>
              </a:extLst>
            </p:cNvPr>
            <p:cNvSpPr txBox="1"/>
            <p:nvPr/>
          </p:nvSpPr>
          <p:spPr>
            <a:xfrm>
              <a:off x="9104957" y="2006345"/>
              <a:ext cx="36268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b="1" spc="-150" dirty="0">
                  <a:solidFill>
                    <a:schemeClr val="accent1">
                      <a:lumMod val="75000"/>
                    </a:schemeClr>
                  </a:solidFill>
                </a:rPr>
                <a:t>Mechanic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A546254B-6C96-1E1B-D848-501685EB994E}"/>
              </a:ext>
            </a:extLst>
          </p:cNvPr>
          <p:cNvGrpSpPr/>
          <p:nvPr/>
        </p:nvGrpSpPr>
        <p:grpSpPr>
          <a:xfrm>
            <a:off x="8853011" y="3406527"/>
            <a:ext cx="2794861" cy="3184072"/>
            <a:chOff x="10891838" y="4371110"/>
            <a:chExt cx="876631" cy="950693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6B30F45F-8129-B6DC-8B66-DFB5FAAC96B3}"/>
                </a:ext>
              </a:extLst>
            </p:cNvPr>
            <p:cNvGrpSpPr/>
            <p:nvPr/>
          </p:nvGrpSpPr>
          <p:grpSpPr>
            <a:xfrm>
              <a:off x="10973483" y="4371110"/>
              <a:ext cx="746136" cy="771277"/>
              <a:chOff x="9486900" y="3919538"/>
              <a:chExt cx="771525" cy="862012"/>
            </a:xfrm>
          </p:grpSpPr>
          <p:pic>
            <p:nvPicPr>
              <p:cNvPr id="56" name="Picture 12" descr="3,100+ Electrician Logos Illustrations, Royalty-Free Vector Graphics &amp; Clip  Art - iStock">
                <a:extLst>
                  <a:ext uri="{FF2B5EF4-FFF2-40B4-BE49-F238E27FC236}">
                    <a16:creationId xmlns:a16="http://schemas.microsoft.com/office/drawing/2014/main" id="{DC5105DB-5A9C-BD24-C995-71193F149C8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8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8" t="28454" r="29028" b="26097"/>
              <a:stretch/>
            </p:blipFill>
            <p:spPr bwMode="auto">
              <a:xfrm>
                <a:off x="9486900" y="4021008"/>
                <a:ext cx="699845" cy="707096"/>
              </a:xfrm>
              <a:prstGeom prst="ellipse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7510F342-11F9-A18F-235E-D8AA7FE397B5}"/>
                  </a:ext>
                </a:extLst>
              </p:cNvPr>
              <p:cNvSpPr/>
              <p:nvPr/>
            </p:nvSpPr>
            <p:spPr>
              <a:xfrm>
                <a:off x="9486900" y="3919538"/>
                <a:ext cx="771525" cy="862012"/>
              </a:xfrm>
              <a:prstGeom prst="ellipse">
                <a:avLst/>
              </a:prstGeom>
              <a:noFill/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37E246A7-A3F5-19F6-9A13-389228226A48}"/>
                </a:ext>
              </a:extLst>
            </p:cNvPr>
            <p:cNvSpPr/>
            <p:nvPr/>
          </p:nvSpPr>
          <p:spPr>
            <a:xfrm>
              <a:off x="10891838" y="4457700"/>
              <a:ext cx="876631" cy="864103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42978210-AD41-B7AC-BCEA-39C1AB83610C}"/>
                </a:ext>
              </a:extLst>
            </p:cNvPr>
            <p:cNvSpPr txBox="1"/>
            <p:nvPr/>
          </p:nvSpPr>
          <p:spPr>
            <a:xfrm>
              <a:off x="11050241" y="5035430"/>
              <a:ext cx="636264" cy="1929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600" b="1" spc="-150" dirty="0">
                  <a:solidFill>
                    <a:schemeClr val="accent1">
                      <a:lumMod val="75000"/>
                    </a:schemeClr>
                  </a:solidFill>
                </a:rPr>
                <a:t>Electrician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609343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26,451 Carpenter Logo Images, Stock Photos &amp; Vectors | Shutterstock">
            <a:extLst>
              <a:ext uri="{FF2B5EF4-FFF2-40B4-BE49-F238E27FC236}">
                <a16:creationId xmlns:a16="http://schemas.microsoft.com/office/drawing/2014/main" id="{7145DCC1-92FC-A183-8199-793CC34AFD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50" r="18277" b="16046"/>
          <a:stretch/>
        </p:blipFill>
        <p:spPr bwMode="auto">
          <a:xfrm>
            <a:off x="1233309" y="532859"/>
            <a:ext cx="3057851" cy="2695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oogle Shape;85;p1">
            <a:extLst>
              <a:ext uri="{FF2B5EF4-FFF2-40B4-BE49-F238E27FC236}">
                <a16:creationId xmlns:a16="http://schemas.microsoft.com/office/drawing/2014/main" id="{B1CF003D-3D59-EC49-C89F-4F9178051565}"/>
              </a:ext>
            </a:extLst>
          </p:cNvPr>
          <p:cNvSpPr/>
          <p:nvPr/>
        </p:nvSpPr>
        <p:spPr>
          <a:xfrm>
            <a:off x="0" y="0"/>
            <a:ext cx="1134836" cy="6858000"/>
          </a:xfrm>
          <a:prstGeom prst="rect">
            <a:avLst/>
          </a:prstGeom>
          <a:solidFill>
            <a:srgbClr val="162B6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Google Shape;86;p1">
            <a:extLst>
              <a:ext uri="{FF2B5EF4-FFF2-40B4-BE49-F238E27FC236}">
                <a16:creationId xmlns:a16="http://schemas.microsoft.com/office/drawing/2014/main" id="{C40B94B8-DFBB-FD97-ABAE-A43DB8FC65A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2165" y="244928"/>
            <a:ext cx="898372" cy="42732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87;p1">
            <a:extLst>
              <a:ext uri="{FF2B5EF4-FFF2-40B4-BE49-F238E27FC236}">
                <a16:creationId xmlns:a16="http://schemas.microsoft.com/office/drawing/2014/main" id="{8685B4D3-E5F0-C8C8-6CF9-3CE614DADD72}"/>
              </a:ext>
            </a:extLst>
          </p:cNvPr>
          <p:cNvSpPr/>
          <p:nvPr/>
        </p:nvSpPr>
        <p:spPr>
          <a:xfrm>
            <a:off x="122165" y="244928"/>
            <a:ext cx="898372" cy="427323"/>
          </a:xfrm>
          <a:prstGeom prst="rect">
            <a:avLst/>
          </a:prstGeom>
          <a:noFill/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88;p1">
            <a:extLst>
              <a:ext uri="{FF2B5EF4-FFF2-40B4-BE49-F238E27FC236}">
                <a16:creationId xmlns:a16="http://schemas.microsoft.com/office/drawing/2014/main" id="{38F18CC4-0D11-C509-2405-6F5BBEC69953}"/>
              </a:ext>
            </a:extLst>
          </p:cNvPr>
          <p:cNvSpPr txBox="1"/>
          <p:nvPr/>
        </p:nvSpPr>
        <p:spPr>
          <a:xfrm rot="-5400000">
            <a:off x="-2595085" y="3534294"/>
            <a:ext cx="618574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power of tools to </a:t>
            </a:r>
            <a:r>
              <a:rPr lang="en-GB" sz="2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transform lives</a:t>
            </a:r>
            <a:endParaRPr/>
          </a:p>
        </p:txBody>
      </p:sp>
      <p:pic>
        <p:nvPicPr>
          <p:cNvPr id="1028" name="Picture 4" descr="Making the Case for Wordless Plumbing Logos • Online Logo Maker's Blog">
            <a:extLst>
              <a:ext uri="{FF2B5EF4-FFF2-40B4-BE49-F238E27FC236}">
                <a16:creationId xmlns:a16="http://schemas.microsoft.com/office/drawing/2014/main" id="{390A5B8E-EFD6-5A88-9B81-05492802AA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29" t="17039" r="21564" b="15375"/>
          <a:stretch/>
        </p:blipFill>
        <p:spPr bwMode="auto">
          <a:xfrm>
            <a:off x="10996613" y="1449521"/>
            <a:ext cx="533400" cy="629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6" descr="26,451 Carpenter Logo Images, Stock Photos &amp; Vectors | Shutterstock">
            <a:extLst>
              <a:ext uri="{FF2B5EF4-FFF2-40B4-BE49-F238E27FC236}">
                <a16:creationId xmlns:a16="http://schemas.microsoft.com/office/drawing/2014/main" id="{35FCED1B-41FB-4C65-9D6A-3FF28E1CA7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46"/>
          <a:stretch/>
        </p:blipFill>
        <p:spPr bwMode="auto">
          <a:xfrm>
            <a:off x="10728764" y="120523"/>
            <a:ext cx="1220471" cy="1103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Mechanic Logo Vintage Vector Illustration Template Icon Label Design.  Wrench Gear Bolt Logo for Professional Engineer Concept Stock Vector -  Illustration of vector, instruments: 220883083">
            <a:extLst>
              <a:ext uri="{FF2B5EF4-FFF2-40B4-BE49-F238E27FC236}">
                <a16:creationId xmlns:a16="http://schemas.microsoft.com/office/drawing/2014/main" id="{A40AA8F7-A458-E2C1-B3DE-018B008E6F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32324"/>
          <a:stretch/>
        </p:blipFill>
        <p:spPr bwMode="auto">
          <a:xfrm>
            <a:off x="10909530" y="2393917"/>
            <a:ext cx="858938" cy="581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Builder Logo PNG Transparent Images Free Download | Vector Files | Pngtree">
            <a:extLst>
              <a:ext uri="{FF2B5EF4-FFF2-40B4-BE49-F238E27FC236}">
                <a16:creationId xmlns:a16="http://schemas.microsoft.com/office/drawing/2014/main" id="{7415ECD4-9DDD-2591-1145-B2237E4E8F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9722" y="3228799"/>
            <a:ext cx="1028700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Welding Vector Art, Icons, and Graphics for Free Download">
            <a:extLst>
              <a:ext uri="{FF2B5EF4-FFF2-40B4-BE49-F238E27FC236}">
                <a16:creationId xmlns:a16="http://schemas.microsoft.com/office/drawing/2014/main" id="{944BC390-69DD-B363-9DF7-E6C5B71F79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4453"/>
          <a:stretch/>
        </p:blipFill>
        <p:spPr bwMode="auto">
          <a:xfrm>
            <a:off x="10961160" y="5271577"/>
            <a:ext cx="770783" cy="771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7093328E-5CFD-A8F1-441D-359A1BF84CD6}"/>
              </a:ext>
            </a:extLst>
          </p:cNvPr>
          <p:cNvSpPr/>
          <p:nvPr/>
        </p:nvSpPr>
        <p:spPr>
          <a:xfrm>
            <a:off x="10909531" y="321185"/>
            <a:ext cx="858938" cy="855154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84C5288-C0CA-EAFB-DCA8-AF52BD572CCF}"/>
              </a:ext>
            </a:extLst>
          </p:cNvPr>
          <p:cNvGrpSpPr/>
          <p:nvPr/>
        </p:nvGrpSpPr>
        <p:grpSpPr>
          <a:xfrm>
            <a:off x="10973483" y="4371110"/>
            <a:ext cx="746136" cy="771277"/>
            <a:chOff x="9486900" y="3919538"/>
            <a:chExt cx="771525" cy="862012"/>
          </a:xfrm>
        </p:grpSpPr>
        <p:pic>
          <p:nvPicPr>
            <p:cNvPr id="1036" name="Picture 12" descr="3,100+ Electrician Logos Illustrations, Royalty-Free Vector Graphics &amp; Clip  Art - iStock">
              <a:extLst>
                <a:ext uri="{FF2B5EF4-FFF2-40B4-BE49-F238E27FC236}">
                  <a16:creationId xmlns:a16="http://schemas.microsoft.com/office/drawing/2014/main" id="{B2E97746-4E4D-6A50-E596-735BE14FEDE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8" t="28454" r="29028" b="26097"/>
            <a:stretch/>
          </p:blipFill>
          <p:spPr bwMode="auto">
            <a:xfrm>
              <a:off x="9486900" y="4021008"/>
              <a:ext cx="699845" cy="707096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8F75F03B-3850-1672-CDB4-7DEF05D070EA}"/>
                </a:ext>
              </a:extLst>
            </p:cNvPr>
            <p:cNvSpPr/>
            <p:nvPr/>
          </p:nvSpPr>
          <p:spPr>
            <a:xfrm>
              <a:off x="9486900" y="3919538"/>
              <a:ext cx="771525" cy="862012"/>
            </a:xfrm>
            <a:prstGeom prst="ellipse">
              <a:avLst/>
            </a:prstGeom>
            <a:no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5" name="Oval 14">
            <a:extLst>
              <a:ext uri="{FF2B5EF4-FFF2-40B4-BE49-F238E27FC236}">
                <a16:creationId xmlns:a16="http://schemas.microsoft.com/office/drawing/2014/main" id="{9502393A-AAAC-3089-7CA9-2542BFEA87F5}"/>
              </a:ext>
            </a:extLst>
          </p:cNvPr>
          <p:cNvSpPr/>
          <p:nvPr/>
        </p:nvSpPr>
        <p:spPr>
          <a:xfrm>
            <a:off x="10909531" y="1357551"/>
            <a:ext cx="858938" cy="855154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C34864B-D98F-6925-4F3B-41AF06065F10}"/>
              </a:ext>
            </a:extLst>
          </p:cNvPr>
          <p:cNvSpPr/>
          <p:nvPr/>
        </p:nvSpPr>
        <p:spPr>
          <a:xfrm>
            <a:off x="10909531" y="2393917"/>
            <a:ext cx="858938" cy="855154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01477C3-3EE3-8A15-76C9-22286F10D5EC}"/>
              </a:ext>
            </a:extLst>
          </p:cNvPr>
          <p:cNvSpPr/>
          <p:nvPr/>
        </p:nvSpPr>
        <p:spPr>
          <a:xfrm>
            <a:off x="10909531" y="3430283"/>
            <a:ext cx="858938" cy="855154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6589CD21-7FC1-78D3-EC1E-2D68464C1DE6}"/>
              </a:ext>
            </a:extLst>
          </p:cNvPr>
          <p:cNvSpPr/>
          <p:nvPr/>
        </p:nvSpPr>
        <p:spPr>
          <a:xfrm>
            <a:off x="10891838" y="4457700"/>
            <a:ext cx="876631" cy="864103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7BC9484-CA76-4966-F6CA-527AB91E0CD1}"/>
              </a:ext>
            </a:extLst>
          </p:cNvPr>
          <p:cNvSpPr/>
          <p:nvPr/>
        </p:nvSpPr>
        <p:spPr>
          <a:xfrm>
            <a:off x="10909531" y="5503015"/>
            <a:ext cx="858938" cy="855154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814513D-4E5F-5EF8-D73C-FD1E15658A7F}"/>
              </a:ext>
            </a:extLst>
          </p:cNvPr>
          <p:cNvSpPr txBox="1"/>
          <p:nvPr/>
        </p:nvSpPr>
        <p:spPr>
          <a:xfrm>
            <a:off x="11095086" y="1751040"/>
            <a:ext cx="11348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spc="-150" dirty="0">
                <a:solidFill>
                  <a:schemeClr val="accent1">
                    <a:lumMod val="75000"/>
                  </a:schemeClr>
                </a:solidFill>
              </a:rPr>
              <a:t>Plumber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53F579C-AB68-CAAB-96A8-299C26DEBB80}"/>
              </a:ext>
            </a:extLst>
          </p:cNvPr>
          <p:cNvSpPr txBox="1"/>
          <p:nvPr/>
        </p:nvSpPr>
        <p:spPr>
          <a:xfrm>
            <a:off x="10961160" y="2887995"/>
            <a:ext cx="11702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spc="-150" dirty="0">
                <a:solidFill>
                  <a:schemeClr val="accent1">
                    <a:lumMod val="75000"/>
                  </a:schemeClr>
                </a:solidFill>
              </a:rPr>
              <a:t>Mechanic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4ACB803-CC62-895C-DBF3-99CB8A5EC60F}"/>
              </a:ext>
            </a:extLst>
          </p:cNvPr>
          <p:cNvSpPr txBox="1"/>
          <p:nvPr/>
        </p:nvSpPr>
        <p:spPr>
          <a:xfrm>
            <a:off x="11057164" y="3929533"/>
            <a:ext cx="8920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spc="-150" dirty="0">
                <a:solidFill>
                  <a:schemeClr val="accent1">
                    <a:lumMod val="75000"/>
                  </a:schemeClr>
                </a:solidFill>
              </a:rPr>
              <a:t>Builder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6A4ED7D-A050-943C-2129-1513FE3CBD17}"/>
              </a:ext>
            </a:extLst>
          </p:cNvPr>
          <p:cNvSpPr txBox="1"/>
          <p:nvPr/>
        </p:nvSpPr>
        <p:spPr>
          <a:xfrm>
            <a:off x="10958472" y="4937961"/>
            <a:ext cx="11348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spc="-150" dirty="0">
                <a:solidFill>
                  <a:schemeClr val="accent1">
                    <a:lumMod val="75000"/>
                  </a:schemeClr>
                </a:solidFill>
              </a:rPr>
              <a:t>Electrician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E416D15-2DC6-8F39-8769-B1300C146066}"/>
              </a:ext>
            </a:extLst>
          </p:cNvPr>
          <p:cNvSpPr txBox="1"/>
          <p:nvPr/>
        </p:nvSpPr>
        <p:spPr>
          <a:xfrm>
            <a:off x="11057164" y="5974327"/>
            <a:ext cx="11348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spc="-150" dirty="0">
                <a:solidFill>
                  <a:schemeClr val="accent1">
                    <a:lumMod val="75000"/>
                  </a:schemeClr>
                </a:solidFill>
              </a:rPr>
              <a:t>Welder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7B3622-19AE-7F8D-236C-9EA95BD6775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147273">
            <a:off x="2687216" y="25024"/>
            <a:ext cx="7072604" cy="7062628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83344480-7AB9-5BEE-0A21-CD12BD18EE9F}"/>
              </a:ext>
            </a:extLst>
          </p:cNvPr>
          <p:cNvSpPr/>
          <p:nvPr/>
        </p:nvSpPr>
        <p:spPr>
          <a:xfrm>
            <a:off x="1819469" y="401216"/>
            <a:ext cx="2621902" cy="2794556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8FFA8E8-B7FF-2CD6-BAF0-560E2B5670CA}"/>
              </a:ext>
            </a:extLst>
          </p:cNvPr>
          <p:cNvSpPr txBox="1"/>
          <p:nvPr/>
        </p:nvSpPr>
        <p:spPr>
          <a:xfrm>
            <a:off x="7640470" y="5681939"/>
            <a:ext cx="30578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spc="-150" dirty="0"/>
              <a:t>Spoke shave</a:t>
            </a:r>
          </a:p>
        </p:txBody>
      </p:sp>
    </p:spTree>
    <p:extLst>
      <p:ext uri="{BB962C8B-B14F-4D97-AF65-F5344CB8AC3E}">
        <p14:creationId xmlns:p14="http://schemas.microsoft.com/office/powerpoint/2010/main" val="36811487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A Spokeshave - Paul Sellers' Blog">
            <a:extLst>
              <a:ext uri="{FF2B5EF4-FFF2-40B4-BE49-F238E27FC236}">
                <a16:creationId xmlns:a16="http://schemas.microsoft.com/office/drawing/2014/main" id="{A481BD56-502F-989D-CC93-86F046FDFA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55"/>
          <a:stretch/>
        </p:blipFill>
        <p:spPr bwMode="auto">
          <a:xfrm>
            <a:off x="1020537" y="-1"/>
            <a:ext cx="948278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oogle Shape;85;p1">
            <a:extLst>
              <a:ext uri="{FF2B5EF4-FFF2-40B4-BE49-F238E27FC236}">
                <a16:creationId xmlns:a16="http://schemas.microsoft.com/office/drawing/2014/main" id="{B1CF003D-3D59-EC49-C89F-4F9178051565}"/>
              </a:ext>
            </a:extLst>
          </p:cNvPr>
          <p:cNvSpPr/>
          <p:nvPr/>
        </p:nvSpPr>
        <p:spPr>
          <a:xfrm>
            <a:off x="0" y="0"/>
            <a:ext cx="1134836" cy="6858000"/>
          </a:xfrm>
          <a:prstGeom prst="rect">
            <a:avLst/>
          </a:prstGeom>
          <a:solidFill>
            <a:srgbClr val="162B6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Google Shape;86;p1">
            <a:extLst>
              <a:ext uri="{FF2B5EF4-FFF2-40B4-BE49-F238E27FC236}">
                <a16:creationId xmlns:a16="http://schemas.microsoft.com/office/drawing/2014/main" id="{C40B94B8-DFBB-FD97-ABAE-A43DB8FC65A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2165" y="244928"/>
            <a:ext cx="898372" cy="42732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87;p1">
            <a:extLst>
              <a:ext uri="{FF2B5EF4-FFF2-40B4-BE49-F238E27FC236}">
                <a16:creationId xmlns:a16="http://schemas.microsoft.com/office/drawing/2014/main" id="{8685B4D3-E5F0-C8C8-6CF9-3CE614DADD72}"/>
              </a:ext>
            </a:extLst>
          </p:cNvPr>
          <p:cNvSpPr/>
          <p:nvPr/>
        </p:nvSpPr>
        <p:spPr>
          <a:xfrm>
            <a:off x="122165" y="244928"/>
            <a:ext cx="898372" cy="427323"/>
          </a:xfrm>
          <a:prstGeom prst="rect">
            <a:avLst/>
          </a:prstGeom>
          <a:noFill/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88;p1">
            <a:extLst>
              <a:ext uri="{FF2B5EF4-FFF2-40B4-BE49-F238E27FC236}">
                <a16:creationId xmlns:a16="http://schemas.microsoft.com/office/drawing/2014/main" id="{38F18CC4-0D11-C509-2405-6F5BBEC69953}"/>
              </a:ext>
            </a:extLst>
          </p:cNvPr>
          <p:cNvSpPr txBox="1"/>
          <p:nvPr/>
        </p:nvSpPr>
        <p:spPr>
          <a:xfrm rot="-5400000">
            <a:off x="-2595085" y="3534294"/>
            <a:ext cx="618574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power of tools to </a:t>
            </a:r>
            <a:r>
              <a:rPr lang="en-GB" sz="2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transform lives</a:t>
            </a:r>
            <a:endParaRPr/>
          </a:p>
        </p:txBody>
      </p:sp>
      <p:pic>
        <p:nvPicPr>
          <p:cNvPr id="1028" name="Picture 4" descr="Making the Case for Wordless Plumbing Logos • Online Logo Maker's Blog">
            <a:extLst>
              <a:ext uri="{FF2B5EF4-FFF2-40B4-BE49-F238E27FC236}">
                <a16:creationId xmlns:a16="http://schemas.microsoft.com/office/drawing/2014/main" id="{390A5B8E-EFD6-5A88-9B81-05492802AA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29" t="17039" r="21564" b="15375"/>
          <a:stretch/>
        </p:blipFill>
        <p:spPr bwMode="auto">
          <a:xfrm>
            <a:off x="10996613" y="1449521"/>
            <a:ext cx="533400" cy="629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6" descr="26,451 Carpenter Logo Images, Stock Photos &amp; Vectors | Shutterstock">
            <a:extLst>
              <a:ext uri="{FF2B5EF4-FFF2-40B4-BE49-F238E27FC236}">
                <a16:creationId xmlns:a16="http://schemas.microsoft.com/office/drawing/2014/main" id="{35FCED1B-41FB-4C65-9D6A-3FF28E1CA7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46"/>
          <a:stretch/>
        </p:blipFill>
        <p:spPr bwMode="auto">
          <a:xfrm>
            <a:off x="10728764" y="120523"/>
            <a:ext cx="1220471" cy="1103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Mechanic Logo Vintage Vector Illustration Template Icon Label Design.  Wrench Gear Bolt Logo for Professional Engineer Concept Stock Vector -  Illustration of vector, instruments: 220883083">
            <a:extLst>
              <a:ext uri="{FF2B5EF4-FFF2-40B4-BE49-F238E27FC236}">
                <a16:creationId xmlns:a16="http://schemas.microsoft.com/office/drawing/2014/main" id="{A40AA8F7-A458-E2C1-B3DE-018B008E6F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32324"/>
          <a:stretch/>
        </p:blipFill>
        <p:spPr bwMode="auto">
          <a:xfrm>
            <a:off x="10909530" y="2393917"/>
            <a:ext cx="858938" cy="581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Builder Logo PNG Transparent Images Free Download | Vector Files | Pngtree">
            <a:extLst>
              <a:ext uri="{FF2B5EF4-FFF2-40B4-BE49-F238E27FC236}">
                <a16:creationId xmlns:a16="http://schemas.microsoft.com/office/drawing/2014/main" id="{7415ECD4-9DDD-2591-1145-B2237E4E8F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9722" y="3228799"/>
            <a:ext cx="1028700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Welding Vector Art, Icons, and Graphics for Free Download">
            <a:extLst>
              <a:ext uri="{FF2B5EF4-FFF2-40B4-BE49-F238E27FC236}">
                <a16:creationId xmlns:a16="http://schemas.microsoft.com/office/drawing/2014/main" id="{944BC390-69DD-B363-9DF7-E6C5B71F79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4453"/>
          <a:stretch/>
        </p:blipFill>
        <p:spPr bwMode="auto">
          <a:xfrm>
            <a:off x="10961160" y="5271577"/>
            <a:ext cx="770783" cy="771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7093328E-5CFD-A8F1-441D-359A1BF84CD6}"/>
              </a:ext>
            </a:extLst>
          </p:cNvPr>
          <p:cNvSpPr/>
          <p:nvPr/>
        </p:nvSpPr>
        <p:spPr>
          <a:xfrm>
            <a:off x="10909531" y="321185"/>
            <a:ext cx="858938" cy="855154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84C5288-C0CA-EAFB-DCA8-AF52BD572CCF}"/>
              </a:ext>
            </a:extLst>
          </p:cNvPr>
          <p:cNvGrpSpPr/>
          <p:nvPr/>
        </p:nvGrpSpPr>
        <p:grpSpPr>
          <a:xfrm>
            <a:off x="10973483" y="4371110"/>
            <a:ext cx="746136" cy="771277"/>
            <a:chOff x="9486900" y="3919538"/>
            <a:chExt cx="771525" cy="862012"/>
          </a:xfrm>
        </p:grpSpPr>
        <p:pic>
          <p:nvPicPr>
            <p:cNvPr id="1036" name="Picture 12" descr="3,100+ Electrician Logos Illustrations, Royalty-Free Vector Graphics &amp; Clip  Art - iStock">
              <a:extLst>
                <a:ext uri="{FF2B5EF4-FFF2-40B4-BE49-F238E27FC236}">
                  <a16:creationId xmlns:a16="http://schemas.microsoft.com/office/drawing/2014/main" id="{B2E97746-4E4D-6A50-E596-735BE14FEDE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8" t="28454" r="29028" b="26097"/>
            <a:stretch/>
          </p:blipFill>
          <p:spPr bwMode="auto">
            <a:xfrm>
              <a:off x="9486900" y="4021008"/>
              <a:ext cx="699845" cy="707096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8F75F03B-3850-1672-CDB4-7DEF05D070EA}"/>
                </a:ext>
              </a:extLst>
            </p:cNvPr>
            <p:cNvSpPr/>
            <p:nvPr/>
          </p:nvSpPr>
          <p:spPr>
            <a:xfrm>
              <a:off x="9486900" y="3919538"/>
              <a:ext cx="771525" cy="862012"/>
            </a:xfrm>
            <a:prstGeom prst="ellipse">
              <a:avLst/>
            </a:prstGeom>
            <a:no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5" name="Oval 14">
            <a:extLst>
              <a:ext uri="{FF2B5EF4-FFF2-40B4-BE49-F238E27FC236}">
                <a16:creationId xmlns:a16="http://schemas.microsoft.com/office/drawing/2014/main" id="{9502393A-AAAC-3089-7CA9-2542BFEA87F5}"/>
              </a:ext>
            </a:extLst>
          </p:cNvPr>
          <p:cNvSpPr/>
          <p:nvPr/>
        </p:nvSpPr>
        <p:spPr>
          <a:xfrm>
            <a:off x="10909531" y="1357551"/>
            <a:ext cx="858938" cy="855154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C34864B-D98F-6925-4F3B-41AF06065F10}"/>
              </a:ext>
            </a:extLst>
          </p:cNvPr>
          <p:cNvSpPr/>
          <p:nvPr/>
        </p:nvSpPr>
        <p:spPr>
          <a:xfrm>
            <a:off x="10909531" y="2393917"/>
            <a:ext cx="858938" cy="855154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01477C3-3EE3-8A15-76C9-22286F10D5EC}"/>
              </a:ext>
            </a:extLst>
          </p:cNvPr>
          <p:cNvSpPr/>
          <p:nvPr/>
        </p:nvSpPr>
        <p:spPr>
          <a:xfrm>
            <a:off x="10909531" y="3430283"/>
            <a:ext cx="858938" cy="855154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6589CD21-7FC1-78D3-EC1E-2D68464C1DE6}"/>
              </a:ext>
            </a:extLst>
          </p:cNvPr>
          <p:cNvSpPr/>
          <p:nvPr/>
        </p:nvSpPr>
        <p:spPr>
          <a:xfrm>
            <a:off x="10891838" y="4457700"/>
            <a:ext cx="876631" cy="864103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7BC9484-CA76-4966-F6CA-527AB91E0CD1}"/>
              </a:ext>
            </a:extLst>
          </p:cNvPr>
          <p:cNvSpPr/>
          <p:nvPr/>
        </p:nvSpPr>
        <p:spPr>
          <a:xfrm>
            <a:off x="10909531" y="5503015"/>
            <a:ext cx="858938" cy="855154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814513D-4E5F-5EF8-D73C-FD1E15658A7F}"/>
              </a:ext>
            </a:extLst>
          </p:cNvPr>
          <p:cNvSpPr txBox="1"/>
          <p:nvPr/>
        </p:nvSpPr>
        <p:spPr>
          <a:xfrm>
            <a:off x="11095086" y="1751040"/>
            <a:ext cx="11348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spc="-150" dirty="0">
                <a:solidFill>
                  <a:schemeClr val="accent1">
                    <a:lumMod val="75000"/>
                  </a:schemeClr>
                </a:solidFill>
              </a:rPr>
              <a:t>Plumber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53F579C-AB68-CAAB-96A8-299C26DEBB80}"/>
              </a:ext>
            </a:extLst>
          </p:cNvPr>
          <p:cNvSpPr txBox="1"/>
          <p:nvPr/>
        </p:nvSpPr>
        <p:spPr>
          <a:xfrm>
            <a:off x="10961160" y="2887995"/>
            <a:ext cx="11702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spc="-150" dirty="0">
                <a:solidFill>
                  <a:schemeClr val="accent1">
                    <a:lumMod val="75000"/>
                  </a:schemeClr>
                </a:solidFill>
              </a:rPr>
              <a:t>Mechanic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4ACB803-CC62-895C-DBF3-99CB8A5EC60F}"/>
              </a:ext>
            </a:extLst>
          </p:cNvPr>
          <p:cNvSpPr txBox="1"/>
          <p:nvPr/>
        </p:nvSpPr>
        <p:spPr>
          <a:xfrm>
            <a:off x="11057164" y="3929533"/>
            <a:ext cx="8920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spc="-150" dirty="0">
                <a:solidFill>
                  <a:schemeClr val="accent1">
                    <a:lumMod val="75000"/>
                  </a:schemeClr>
                </a:solidFill>
              </a:rPr>
              <a:t>Builder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6A4ED7D-A050-943C-2129-1513FE3CBD17}"/>
              </a:ext>
            </a:extLst>
          </p:cNvPr>
          <p:cNvSpPr txBox="1"/>
          <p:nvPr/>
        </p:nvSpPr>
        <p:spPr>
          <a:xfrm>
            <a:off x="10958472" y="4937961"/>
            <a:ext cx="11348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spc="-150" dirty="0">
                <a:solidFill>
                  <a:schemeClr val="accent1">
                    <a:lumMod val="75000"/>
                  </a:schemeClr>
                </a:solidFill>
              </a:rPr>
              <a:t>Electrician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E416D15-2DC6-8F39-8769-B1300C146066}"/>
              </a:ext>
            </a:extLst>
          </p:cNvPr>
          <p:cNvSpPr txBox="1"/>
          <p:nvPr/>
        </p:nvSpPr>
        <p:spPr>
          <a:xfrm>
            <a:off x="11057164" y="5974327"/>
            <a:ext cx="11348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spc="-150" dirty="0">
                <a:solidFill>
                  <a:schemeClr val="accent1">
                    <a:lumMod val="75000"/>
                  </a:schemeClr>
                </a:solidFill>
              </a:rPr>
              <a:t>Welder</a:t>
            </a:r>
          </a:p>
        </p:txBody>
      </p:sp>
    </p:spTree>
    <p:extLst>
      <p:ext uri="{BB962C8B-B14F-4D97-AF65-F5344CB8AC3E}">
        <p14:creationId xmlns:p14="http://schemas.microsoft.com/office/powerpoint/2010/main" val="18230444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85;p1">
            <a:extLst>
              <a:ext uri="{FF2B5EF4-FFF2-40B4-BE49-F238E27FC236}">
                <a16:creationId xmlns:a16="http://schemas.microsoft.com/office/drawing/2014/main" id="{B1CF003D-3D59-EC49-C89F-4F9178051565}"/>
              </a:ext>
            </a:extLst>
          </p:cNvPr>
          <p:cNvSpPr/>
          <p:nvPr/>
        </p:nvSpPr>
        <p:spPr>
          <a:xfrm>
            <a:off x="0" y="0"/>
            <a:ext cx="1134836" cy="6858000"/>
          </a:xfrm>
          <a:prstGeom prst="rect">
            <a:avLst/>
          </a:prstGeom>
          <a:solidFill>
            <a:srgbClr val="162B6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Google Shape;86;p1">
            <a:extLst>
              <a:ext uri="{FF2B5EF4-FFF2-40B4-BE49-F238E27FC236}">
                <a16:creationId xmlns:a16="http://schemas.microsoft.com/office/drawing/2014/main" id="{C40B94B8-DFBB-FD97-ABAE-A43DB8FC65A7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22165" y="244928"/>
            <a:ext cx="898372" cy="42732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87;p1">
            <a:extLst>
              <a:ext uri="{FF2B5EF4-FFF2-40B4-BE49-F238E27FC236}">
                <a16:creationId xmlns:a16="http://schemas.microsoft.com/office/drawing/2014/main" id="{8685B4D3-E5F0-C8C8-6CF9-3CE614DADD72}"/>
              </a:ext>
            </a:extLst>
          </p:cNvPr>
          <p:cNvSpPr/>
          <p:nvPr/>
        </p:nvSpPr>
        <p:spPr>
          <a:xfrm>
            <a:off x="122165" y="244928"/>
            <a:ext cx="898372" cy="427323"/>
          </a:xfrm>
          <a:prstGeom prst="rect">
            <a:avLst/>
          </a:prstGeom>
          <a:noFill/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88;p1">
            <a:extLst>
              <a:ext uri="{FF2B5EF4-FFF2-40B4-BE49-F238E27FC236}">
                <a16:creationId xmlns:a16="http://schemas.microsoft.com/office/drawing/2014/main" id="{38F18CC4-0D11-C509-2405-6F5BBEC69953}"/>
              </a:ext>
            </a:extLst>
          </p:cNvPr>
          <p:cNvSpPr txBox="1"/>
          <p:nvPr/>
        </p:nvSpPr>
        <p:spPr>
          <a:xfrm rot="-5400000">
            <a:off x="-2595085" y="3534294"/>
            <a:ext cx="618574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power of tools to </a:t>
            </a:r>
            <a:r>
              <a:rPr lang="en-GB" sz="2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transform lives</a:t>
            </a:r>
            <a:endParaRPr/>
          </a:p>
        </p:txBody>
      </p:sp>
      <p:pic>
        <p:nvPicPr>
          <p:cNvPr id="1028" name="Picture 4" descr="Making the Case for Wordless Plumbing Logos • Online Logo Maker's Blog">
            <a:extLst>
              <a:ext uri="{FF2B5EF4-FFF2-40B4-BE49-F238E27FC236}">
                <a16:creationId xmlns:a16="http://schemas.microsoft.com/office/drawing/2014/main" id="{390A5B8E-EFD6-5A88-9B81-05492802AA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29" t="17039" r="21564" b="15375"/>
          <a:stretch/>
        </p:blipFill>
        <p:spPr bwMode="auto">
          <a:xfrm>
            <a:off x="10996613" y="1449521"/>
            <a:ext cx="533400" cy="629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6" descr="26,451 Carpenter Logo Images, Stock Photos &amp; Vectors | Shutterstock">
            <a:extLst>
              <a:ext uri="{FF2B5EF4-FFF2-40B4-BE49-F238E27FC236}">
                <a16:creationId xmlns:a16="http://schemas.microsoft.com/office/drawing/2014/main" id="{35FCED1B-41FB-4C65-9D6A-3FF28E1CA7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46"/>
          <a:stretch/>
        </p:blipFill>
        <p:spPr bwMode="auto">
          <a:xfrm>
            <a:off x="10728764" y="120523"/>
            <a:ext cx="1220471" cy="1103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Mechanic Logo Vintage Vector Illustration Template Icon Label Design.  Wrench Gear Bolt Logo for Professional Engineer Concept Stock Vector -  Illustration of vector, instruments: 220883083">
            <a:extLst>
              <a:ext uri="{FF2B5EF4-FFF2-40B4-BE49-F238E27FC236}">
                <a16:creationId xmlns:a16="http://schemas.microsoft.com/office/drawing/2014/main" id="{A40AA8F7-A458-E2C1-B3DE-018B008E6F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32324"/>
          <a:stretch/>
        </p:blipFill>
        <p:spPr bwMode="auto">
          <a:xfrm>
            <a:off x="10909530" y="2393917"/>
            <a:ext cx="858938" cy="581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Builder Logo PNG Transparent Images Free Download | Vector Files | Pngtree">
            <a:extLst>
              <a:ext uri="{FF2B5EF4-FFF2-40B4-BE49-F238E27FC236}">
                <a16:creationId xmlns:a16="http://schemas.microsoft.com/office/drawing/2014/main" id="{7415ECD4-9DDD-2591-1145-B2237E4E8F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9722" y="3228799"/>
            <a:ext cx="1028700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Welding Vector Art, Icons, and Graphics for Free Download">
            <a:extLst>
              <a:ext uri="{FF2B5EF4-FFF2-40B4-BE49-F238E27FC236}">
                <a16:creationId xmlns:a16="http://schemas.microsoft.com/office/drawing/2014/main" id="{944BC390-69DD-B363-9DF7-E6C5B71F79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4453"/>
          <a:stretch/>
        </p:blipFill>
        <p:spPr bwMode="auto">
          <a:xfrm>
            <a:off x="10961160" y="5271577"/>
            <a:ext cx="770783" cy="771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7093328E-5CFD-A8F1-441D-359A1BF84CD6}"/>
              </a:ext>
            </a:extLst>
          </p:cNvPr>
          <p:cNvSpPr/>
          <p:nvPr/>
        </p:nvSpPr>
        <p:spPr>
          <a:xfrm>
            <a:off x="10909531" y="321185"/>
            <a:ext cx="858938" cy="855154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84C5288-C0CA-EAFB-DCA8-AF52BD572CCF}"/>
              </a:ext>
            </a:extLst>
          </p:cNvPr>
          <p:cNvGrpSpPr/>
          <p:nvPr/>
        </p:nvGrpSpPr>
        <p:grpSpPr>
          <a:xfrm>
            <a:off x="10973483" y="4371110"/>
            <a:ext cx="746136" cy="771277"/>
            <a:chOff x="9486900" y="3919538"/>
            <a:chExt cx="771525" cy="862012"/>
          </a:xfrm>
        </p:grpSpPr>
        <p:pic>
          <p:nvPicPr>
            <p:cNvPr id="1036" name="Picture 12" descr="3,100+ Electrician Logos Illustrations, Royalty-Free Vector Graphics &amp; Clip  Art - iStock">
              <a:extLst>
                <a:ext uri="{FF2B5EF4-FFF2-40B4-BE49-F238E27FC236}">
                  <a16:creationId xmlns:a16="http://schemas.microsoft.com/office/drawing/2014/main" id="{B2E97746-4E4D-6A50-E596-735BE14FEDE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8" t="28454" r="29028" b="26097"/>
            <a:stretch/>
          </p:blipFill>
          <p:spPr bwMode="auto">
            <a:xfrm>
              <a:off x="9486900" y="4021008"/>
              <a:ext cx="699845" cy="707096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8F75F03B-3850-1672-CDB4-7DEF05D070EA}"/>
                </a:ext>
              </a:extLst>
            </p:cNvPr>
            <p:cNvSpPr/>
            <p:nvPr/>
          </p:nvSpPr>
          <p:spPr>
            <a:xfrm>
              <a:off x="9486900" y="3919538"/>
              <a:ext cx="771525" cy="862012"/>
            </a:xfrm>
            <a:prstGeom prst="ellipse">
              <a:avLst/>
            </a:prstGeom>
            <a:no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5" name="Oval 14">
            <a:extLst>
              <a:ext uri="{FF2B5EF4-FFF2-40B4-BE49-F238E27FC236}">
                <a16:creationId xmlns:a16="http://schemas.microsoft.com/office/drawing/2014/main" id="{9502393A-AAAC-3089-7CA9-2542BFEA87F5}"/>
              </a:ext>
            </a:extLst>
          </p:cNvPr>
          <p:cNvSpPr/>
          <p:nvPr/>
        </p:nvSpPr>
        <p:spPr>
          <a:xfrm>
            <a:off x="10909531" y="1357551"/>
            <a:ext cx="858938" cy="855154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C34864B-D98F-6925-4F3B-41AF06065F10}"/>
              </a:ext>
            </a:extLst>
          </p:cNvPr>
          <p:cNvSpPr/>
          <p:nvPr/>
        </p:nvSpPr>
        <p:spPr>
          <a:xfrm>
            <a:off x="10909531" y="2393917"/>
            <a:ext cx="858938" cy="855154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01477C3-3EE3-8A15-76C9-22286F10D5EC}"/>
              </a:ext>
            </a:extLst>
          </p:cNvPr>
          <p:cNvSpPr/>
          <p:nvPr/>
        </p:nvSpPr>
        <p:spPr>
          <a:xfrm>
            <a:off x="10909531" y="3430283"/>
            <a:ext cx="858938" cy="855154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6589CD21-7FC1-78D3-EC1E-2D68464C1DE6}"/>
              </a:ext>
            </a:extLst>
          </p:cNvPr>
          <p:cNvSpPr/>
          <p:nvPr/>
        </p:nvSpPr>
        <p:spPr>
          <a:xfrm>
            <a:off x="10891838" y="4457700"/>
            <a:ext cx="876631" cy="864103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7BC9484-CA76-4966-F6CA-527AB91E0CD1}"/>
              </a:ext>
            </a:extLst>
          </p:cNvPr>
          <p:cNvSpPr/>
          <p:nvPr/>
        </p:nvSpPr>
        <p:spPr>
          <a:xfrm>
            <a:off x="10909531" y="5503015"/>
            <a:ext cx="858938" cy="855154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814513D-4E5F-5EF8-D73C-FD1E15658A7F}"/>
              </a:ext>
            </a:extLst>
          </p:cNvPr>
          <p:cNvSpPr txBox="1"/>
          <p:nvPr/>
        </p:nvSpPr>
        <p:spPr>
          <a:xfrm>
            <a:off x="11095086" y="1751040"/>
            <a:ext cx="11348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spc="-150" dirty="0">
                <a:solidFill>
                  <a:schemeClr val="accent1">
                    <a:lumMod val="75000"/>
                  </a:schemeClr>
                </a:solidFill>
              </a:rPr>
              <a:t>Plumber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53F579C-AB68-CAAB-96A8-299C26DEBB80}"/>
              </a:ext>
            </a:extLst>
          </p:cNvPr>
          <p:cNvSpPr txBox="1"/>
          <p:nvPr/>
        </p:nvSpPr>
        <p:spPr>
          <a:xfrm>
            <a:off x="10961160" y="2887995"/>
            <a:ext cx="11702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spc="-150" dirty="0">
                <a:solidFill>
                  <a:schemeClr val="accent1">
                    <a:lumMod val="75000"/>
                  </a:schemeClr>
                </a:solidFill>
              </a:rPr>
              <a:t>Mechanic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4ACB803-CC62-895C-DBF3-99CB8A5EC60F}"/>
              </a:ext>
            </a:extLst>
          </p:cNvPr>
          <p:cNvSpPr txBox="1"/>
          <p:nvPr/>
        </p:nvSpPr>
        <p:spPr>
          <a:xfrm>
            <a:off x="11057164" y="3929533"/>
            <a:ext cx="8920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spc="-150" dirty="0">
                <a:solidFill>
                  <a:schemeClr val="accent1">
                    <a:lumMod val="75000"/>
                  </a:schemeClr>
                </a:solidFill>
              </a:rPr>
              <a:t>Builder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6A4ED7D-A050-943C-2129-1513FE3CBD17}"/>
              </a:ext>
            </a:extLst>
          </p:cNvPr>
          <p:cNvSpPr txBox="1"/>
          <p:nvPr/>
        </p:nvSpPr>
        <p:spPr>
          <a:xfrm>
            <a:off x="10958472" y="4937961"/>
            <a:ext cx="11348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spc="-150" dirty="0">
                <a:solidFill>
                  <a:schemeClr val="accent1">
                    <a:lumMod val="75000"/>
                  </a:schemeClr>
                </a:solidFill>
              </a:rPr>
              <a:t>Electrician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E416D15-2DC6-8F39-8769-B1300C146066}"/>
              </a:ext>
            </a:extLst>
          </p:cNvPr>
          <p:cNvSpPr txBox="1"/>
          <p:nvPr/>
        </p:nvSpPr>
        <p:spPr>
          <a:xfrm>
            <a:off x="11057164" y="5974327"/>
            <a:ext cx="11348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spc="-150" dirty="0">
                <a:solidFill>
                  <a:schemeClr val="accent1">
                    <a:lumMod val="75000"/>
                  </a:schemeClr>
                </a:solidFill>
              </a:rPr>
              <a:t>Welder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8BED44-E5A0-73A7-7C91-3BE6FB187D8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86" b="27360"/>
          <a:stretch/>
        </p:blipFill>
        <p:spPr>
          <a:xfrm rot="20289090">
            <a:off x="2397966" y="2684563"/>
            <a:ext cx="7822691" cy="3761623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2BF66443-CDE7-82CC-EA38-76A05C155AEB}"/>
              </a:ext>
            </a:extLst>
          </p:cNvPr>
          <p:cNvSpPr/>
          <p:nvPr/>
        </p:nvSpPr>
        <p:spPr>
          <a:xfrm>
            <a:off x="1819469" y="401216"/>
            <a:ext cx="2621902" cy="2794556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D97C36C-2E1C-B9DC-AB1E-349D9F8D235A}"/>
              </a:ext>
            </a:extLst>
          </p:cNvPr>
          <p:cNvSpPr txBox="1"/>
          <p:nvPr/>
        </p:nvSpPr>
        <p:spPr>
          <a:xfrm>
            <a:off x="2487106" y="244928"/>
            <a:ext cx="2034074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9900" b="1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1119687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26,451 Carpenter Logo Images, Stock Photos &amp; Vectors | Shutterstock">
            <a:extLst>
              <a:ext uri="{FF2B5EF4-FFF2-40B4-BE49-F238E27FC236}">
                <a16:creationId xmlns:a16="http://schemas.microsoft.com/office/drawing/2014/main" id="{FAD4476C-09F8-E920-B16C-9DA9DE4B0D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50" r="18277" b="16046"/>
          <a:stretch/>
        </p:blipFill>
        <p:spPr bwMode="auto">
          <a:xfrm>
            <a:off x="1233309" y="532859"/>
            <a:ext cx="3057851" cy="2695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oogle Shape;85;p1">
            <a:extLst>
              <a:ext uri="{FF2B5EF4-FFF2-40B4-BE49-F238E27FC236}">
                <a16:creationId xmlns:a16="http://schemas.microsoft.com/office/drawing/2014/main" id="{B1CF003D-3D59-EC49-C89F-4F9178051565}"/>
              </a:ext>
            </a:extLst>
          </p:cNvPr>
          <p:cNvSpPr/>
          <p:nvPr/>
        </p:nvSpPr>
        <p:spPr>
          <a:xfrm>
            <a:off x="0" y="0"/>
            <a:ext cx="1134836" cy="6858000"/>
          </a:xfrm>
          <a:prstGeom prst="rect">
            <a:avLst/>
          </a:prstGeom>
          <a:solidFill>
            <a:srgbClr val="162B6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Google Shape;86;p1">
            <a:extLst>
              <a:ext uri="{FF2B5EF4-FFF2-40B4-BE49-F238E27FC236}">
                <a16:creationId xmlns:a16="http://schemas.microsoft.com/office/drawing/2014/main" id="{C40B94B8-DFBB-FD97-ABAE-A43DB8FC65A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2165" y="244928"/>
            <a:ext cx="898372" cy="42732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87;p1">
            <a:extLst>
              <a:ext uri="{FF2B5EF4-FFF2-40B4-BE49-F238E27FC236}">
                <a16:creationId xmlns:a16="http://schemas.microsoft.com/office/drawing/2014/main" id="{8685B4D3-E5F0-C8C8-6CF9-3CE614DADD72}"/>
              </a:ext>
            </a:extLst>
          </p:cNvPr>
          <p:cNvSpPr/>
          <p:nvPr/>
        </p:nvSpPr>
        <p:spPr>
          <a:xfrm>
            <a:off x="122165" y="244928"/>
            <a:ext cx="898372" cy="427323"/>
          </a:xfrm>
          <a:prstGeom prst="rect">
            <a:avLst/>
          </a:prstGeom>
          <a:noFill/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88;p1">
            <a:extLst>
              <a:ext uri="{FF2B5EF4-FFF2-40B4-BE49-F238E27FC236}">
                <a16:creationId xmlns:a16="http://schemas.microsoft.com/office/drawing/2014/main" id="{38F18CC4-0D11-C509-2405-6F5BBEC69953}"/>
              </a:ext>
            </a:extLst>
          </p:cNvPr>
          <p:cNvSpPr txBox="1"/>
          <p:nvPr/>
        </p:nvSpPr>
        <p:spPr>
          <a:xfrm rot="-5400000">
            <a:off x="-2595085" y="3534294"/>
            <a:ext cx="618574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power of tools to </a:t>
            </a:r>
            <a:r>
              <a:rPr lang="en-GB" sz="2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transform lives</a:t>
            </a:r>
            <a:endParaRPr/>
          </a:p>
        </p:txBody>
      </p:sp>
      <p:pic>
        <p:nvPicPr>
          <p:cNvPr id="1028" name="Picture 4" descr="Making the Case for Wordless Plumbing Logos • Online Logo Maker's Blog">
            <a:extLst>
              <a:ext uri="{FF2B5EF4-FFF2-40B4-BE49-F238E27FC236}">
                <a16:creationId xmlns:a16="http://schemas.microsoft.com/office/drawing/2014/main" id="{390A5B8E-EFD6-5A88-9B81-05492802AA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29" t="17039" r="21564" b="15375"/>
          <a:stretch/>
        </p:blipFill>
        <p:spPr bwMode="auto">
          <a:xfrm>
            <a:off x="10996613" y="1449521"/>
            <a:ext cx="533400" cy="629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6" descr="26,451 Carpenter Logo Images, Stock Photos &amp; Vectors | Shutterstock">
            <a:extLst>
              <a:ext uri="{FF2B5EF4-FFF2-40B4-BE49-F238E27FC236}">
                <a16:creationId xmlns:a16="http://schemas.microsoft.com/office/drawing/2014/main" id="{35FCED1B-41FB-4C65-9D6A-3FF28E1CA7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46"/>
          <a:stretch/>
        </p:blipFill>
        <p:spPr bwMode="auto">
          <a:xfrm>
            <a:off x="10728764" y="120523"/>
            <a:ext cx="1220471" cy="1103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Mechanic Logo Vintage Vector Illustration Template Icon Label Design.  Wrench Gear Bolt Logo for Professional Engineer Concept Stock Vector -  Illustration of vector, instruments: 220883083">
            <a:extLst>
              <a:ext uri="{FF2B5EF4-FFF2-40B4-BE49-F238E27FC236}">
                <a16:creationId xmlns:a16="http://schemas.microsoft.com/office/drawing/2014/main" id="{A40AA8F7-A458-E2C1-B3DE-018B008E6F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32324"/>
          <a:stretch/>
        </p:blipFill>
        <p:spPr bwMode="auto">
          <a:xfrm>
            <a:off x="10909530" y="2393917"/>
            <a:ext cx="858938" cy="581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Builder Logo PNG Transparent Images Free Download | Vector Files | Pngtree">
            <a:extLst>
              <a:ext uri="{FF2B5EF4-FFF2-40B4-BE49-F238E27FC236}">
                <a16:creationId xmlns:a16="http://schemas.microsoft.com/office/drawing/2014/main" id="{7415ECD4-9DDD-2591-1145-B2237E4E8F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9722" y="3228799"/>
            <a:ext cx="1028700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Welding Vector Art, Icons, and Graphics for Free Download">
            <a:extLst>
              <a:ext uri="{FF2B5EF4-FFF2-40B4-BE49-F238E27FC236}">
                <a16:creationId xmlns:a16="http://schemas.microsoft.com/office/drawing/2014/main" id="{944BC390-69DD-B363-9DF7-E6C5B71F79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4453"/>
          <a:stretch/>
        </p:blipFill>
        <p:spPr bwMode="auto">
          <a:xfrm>
            <a:off x="10961160" y="5271577"/>
            <a:ext cx="770783" cy="771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7093328E-5CFD-A8F1-441D-359A1BF84CD6}"/>
              </a:ext>
            </a:extLst>
          </p:cNvPr>
          <p:cNvSpPr/>
          <p:nvPr/>
        </p:nvSpPr>
        <p:spPr>
          <a:xfrm>
            <a:off x="10909531" y="321185"/>
            <a:ext cx="858938" cy="855154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84C5288-C0CA-EAFB-DCA8-AF52BD572CCF}"/>
              </a:ext>
            </a:extLst>
          </p:cNvPr>
          <p:cNvGrpSpPr/>
          <p:nvPr/>
        </p:nvGrpSpPr>
        <p:grpSpPr>
          <a:xfrm>
            <a:off x="10973483" y="4371110"/>
            <a:ext cx="746136" cy="771277"/>
            <a:chOff x="9486900" y="3919538"/>
            <a:chExt cx="771525" cy="862012"/>
          </a:xfrm>
        </p:grpSpPr>
        <p:pic>
          <p:nvPicPr>
            <p:cNvPr id="1036" name="Picture 12" descr="3,100+ Electrician Logos Illustrations, Royalty-Free Vector Graphics &amp; Clip  Art - iStock">
              <a:extLst>
                <a:ext uri="{FF2B5EF4-FFF2-40B4-BE49-F238E27FC236}">
                  <a16:creationId xmlns:a16="http://schemas.microsoft.com/office/drawing/2014/main" id="{B2E97746-4E4D-6A50-E596-735BE14FEDE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8" t="28454" r="29028" b="26097"/>
            <a:stretch/>
          </p:blipFill>
          <p:spPr bwMode="auto">
            <a:xfrm>
              <a:off x="9486900" y="4021008"/>
              <a:ext cx="699845" cy="707096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8F75F03B-3850-1672-CDB4-7DEF05D070EA}"/>
                </a:ext>
              </a:extLst>
            </p:cNvPr>
            <p:cNvSpPr/>
            <p:nvPr/>
          </p:nvSpPr>
          <p:spPr>
            <a:xfrm>
              <a:off x="9486900" y="3919538"/>
              <a:ext cx="771525" cy="862012"/>
            </a:xfrm>
            <a:prstGeom prst="ellipse">
              <a:avLst/>
            </a:prstGeom>
            <a:no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5" name="Oval 14">
            <a:extLst>
              <a:ext uri="{FF2B5EF4-FFF2-40B4-BE49-F238E27FC236}">
                <a16:creationId xmlns:a16="http://schemas.microsoft.com/office/drawing/2014/main" id="{9502393A-AAAC-3089-7CA9-2542BFEA87F5}"/>
              </a:ext>
            </a:extLst>
          </p:cNvPr>
          <p:cNvSpPr/>
          <p:nvPr/>
        </p:nvSpPr>
        <p:spPr>
          <a:xfrm>
            <a:off x="10909531" y="1357551"/>
            <a:ext cx="858938" cy="855154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C34864B-D98F-6925-4F3B-41AF06065F10}"/>
              </a:ext>
            </a:extLst>
          </p:cNvPr>
          <p:cNvSpPr/>
          <p:nvPr/>
        </p:nvSpPr>
        <p:spPr>
          <a:xfrm>
            <a:off x="10909531" y="2393917"/>
            <a:ext cx="858938" cy="855154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01477C3-3EE3-8A15-76C9-22286F10D5EC}"/>
              </a:ext>
            </a:extLst>
          </p:cNvPr>
          <p:cNvSpPr/>
          <p:nvPr/>
        </p:nvSpPr>
        <p:spPr>
          <a:xfrm>
            <a:off x="10909531" y="3430283"/>
            <a:ext cx="858938" cy="855154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6589CD21-7FC1-78D3-EC1E-2D68464C1DE6}"/>
              </a:ext>
            </a:extLst>
          </p:cNvPr>
          <p:cNvSpPr/>
          <p:nvPr/>
        </p:nvSpPr>
        <p:spPr>
          <a:xfrm>
            <a:off x="10891838" y="4457700"/>
            <a:ext cx="876631" cy="864103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7BC9484-CA76-4966-F6CA-527AB91E0CD1}"/>
              </a:ext>
            </a:extLst>
          </p:cNvPr>
          <p:cNvSpPr/>
          <p:nvPr/>
        </p:nvSpPr>
        <p:spPr>
          <a:xfrm>
            <a:off x="10909531" y="5503015"/>
            <a:ext cx="858938" cy="855154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814513D-4E5F-5EF8-D73C-FD1E15658A7F}"/>
              </a:ext>
            </a:extLst>
          </p:cNvPr>
          <p:cNvSpPr txBox="1"/>
          <p:nvPr/>
        </p:nvSpPr>
        <p:spPr>
          <a:xfrm>
            <a:off x="11095086" y="1751040"/>
            <a:ext cx="11348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spc="-150" dirty="0">
                <a:solidFill>
                  <a:schemeClr val="accent1">
                    <a:lumMod val="75000"/>
                  </a:schemeClr>
                </a:solidFill>
              </a:rPr>
              <a:t>Plumber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53F579C-AB68-CAAB-96A8-299C26DEBB80}"/>
              </a:ext>
            </a:extLst>
          </p:cNvPr>
          <p:cNvSpPr txBox="1"/>
          <p:nvPr/>
        </p:nvSpPr>
        <p:spPr>
          <a:xfrm>
            <a:off x="10961160" y="2887995"/>
            <a:ext cx="11702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spc="-150" dirty="0">
                <a:solidFill>
                  <a:schemeClr val="accent1">
                    <a:lumMod val="75000"/>
                  </a:schemeClr>
                </a:solidFill>
              </a:rPr>
              <a:t>Mechanic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4ACB803-CC62-895C-DBF3-99CB8A5EC60F}"/>
              </a:ext>
            </a:extLst>
          </p:cNvPr>
          <p:cNvSpPr txBox="1"/>
          <p:nvPr/>
        </p:nvSpPr>
        <p:spPr>
          <a:xfrm>
            <a:off x="11057164" y="3929533"/>
            <a:ext cx="8920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spc="-150" dirty="0">
                <a:solidFill>
                  <a:schemeClr val="accent1">
                    <a:lumMod val="75000"/>
                  </a:schemeClr>
                </a:solidFill>
              </a:rPr>
              <a:t>Builder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6A4ED7D-A050-943C-2129-1513FE3CBD17}"/>
              </a:ext>
            </a:extLst>
          </p:cNvPr>
          <p:cNvSpPr txBox="1"/>
          <p:nvPr/>
        </p:nvSpPr>
        <p:spPr>
          <a:xfrm>
            <a:off x="10958472" y="4937961"/>
            <a:ext cx="11348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spc="-150" dirty="0">
                <a:solidFill>
                  <a:schemeClr val="accent1">
                    <a:lumMod val="75000"/>
                  </a:schemeClr>
                </a:solidFill>
              </a:rPr>
              <a:t>Electrician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E416D15-2DC6-8F39-8769-B1300C146066}"/>
              </a:ext>
            </a:extLst>
          </p:cNvPr>
          <p:cNvSpPr txBox="1"/>
          <p:nvPr/>
        </p:nvSpPr>
        <p:spPr>
          <a:xfrm>
            <a:off x="11057164" y="5974327"/>
            <a:ext cx="11348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spc="-150" dirty="0">
                <a:solidFill>
                  <a:schemeClr val="accent1">
                    <a:lumMod val="75000"/>
                  </a:schemeClr>
                </a:solidFill>
              </a:rPr>
              <a:t>Welder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8BED44-E5A0-73A7-7C91-3BE6FB187D8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86" b="27360"/>
          <a:stretch/>
        </p:blipFill>
        <p:spPr>
          <a:xfrm rot="20289090">
            <a:off x="2397966" y="2684563"/>
            <a:ext cx="7822691" cy="3761623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2BF66443-CDE7-82CC-EA38-76A05C155AEB}"/>
              </a:ext>
            </a:extLst>
          </p:cNvPr>
          <p:cNvSpPr/>
          <p:nvPr/>
        </p:nvSpPr>
        <p:spPr>
          <a:xfrm>
            <a:off x="1819469" y="401216"/>
            <a:ext cx="2621902" cy="2794556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FEEF9F9-5812-D4B9-E10A-E96AE976CE95}"/>
              </a:ext>
            </a:extLst>
          </p:cNvPr>
          <p:cNvSpPr txBox="1"/>
          <p:nvPr/>
        </p:nvSpPr>
        <p:spPr>
          <a:xfrm>
            <a:off x="6334377" y="521986"/>
            <a:ext cx="37575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spc="-150" dirty="0"/>
              <a:t>Combination square</a:t>
            </a:r>
          </a:p>
        </p:txBody>
      </p:sp>
    </p:spTree>
    <p:extLst>
      <p:ext uri="{BB962C8B-B14F-4D97-AF65-F5344CB8AC3E}">
        <p14:creationId xmlns:p14="http://schemas.microsoft.com/office/powerpoint/2010/main" val="9937461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The Best Combination Squares for Your Workshop in 2023 - Bob Vila">
            <a:extLst>
              <a:ext uri="{FF2B5EF4-FFF2-40B4-BE49-F238E27FC236}">
                <a16:creationId xmlns:a16="http://schemas.microsoft.com/office/drawing/2014/main" id="{95D0FABA-2D7A-6038-E33A-3BEC1F5F1F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6" r="2055"/>
          <a:stretch/>
        </p:blipFill>
        <p:spPr bwMode="auto">
          <a:xfrm>
            <a:off x="952500" y="0"/>
            <a:ext cx="969645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oogle Shape;85;p1">
            <a:extLst>
              <a:ext uri="{FF2B5EF4-FFF2-40B4-BE49-F238E27FC236}">
                <a16:creationId xmlns:a16="http://schemas.microsoft.com/office/drawing/2014/main" id="{B1CF003D-3D59-EC49-C89F-4F9178051565}"/>
              </a:ext>
            </a:extLst>
          </p:cNvPr>
          <p:cNvSpPr/>
          <p:nvPr/>
        </p:nvSpPr>
        <p:spPr>
          <a:xfrm>
            <a:off x="0" y="0"/>
            <a:ext cx="1134836" cy="6858000"/>
          </a:xfrm>
          <a:prstGeom prst="rect">
            <a:avLst/>
          </a:prstGeom>
          <a:solidFill>
            <a:srgbClr val="162B6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Google Shape;86;p1">
            <a:extLst>
              <a:ext uri="{FF2B5EF4-FFF2-40B4-BE49-F238E27FC236}">
                <a16:creationId xmlns:a16="http://schemas.microsoft.com/office/drawing/2014/main" id="{C40B94B8-DFBB-FD97-ABAE-A43DB8FC65A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2165" y="244928"/>
            <a:ext cx="898372" cy="42732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87;p1">
            <a:extLst>
              <a:ext uri="{FF2B5EF4-FFF2-40B4-BE49-F238E27FC236}">
                <a16:creationId xmlns:a16="http://schemas.microsoft.com/office/drawing/2014/main" id="{8685B4D3-E5F0-C8C8-6CF9-3CE614DADD72}"/>
              </a:ext>
            </a:extLst>
          </p:cNvPr>
          <p:cNvSpPr/>
          <p:nvPr/>
        </p:nvSpPr>
        <p:spPr>
          <a:xfrm>
            <a:off x="122165" y="244928"/>
            <a:ext cx="898372" cy="427323"/>
          </a:xfrm>
          <a:prstGeom prst="rect">
            <a:avLst/>
          </a:prstGeom>
          <a:noFill/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88;p1">
            <a:extLst>
              <a:ext uri="{FF2B5EF4-FFF2-40B4-BE49-F238E27FC236}">
                <a16:creationId xmlns:a16="http://schemas.microsoft.com/office/drawing/2014/main" id="{38F18CC4-0D11-C509-2405-6F5BBEC69953}"/>
              </a:ext>
            </a:extLst>
          </p:cNvPr>
          <p:cNvSpPr txBox="1"/>
          <p:nvPr/>
        </p:nvSpPr>
        <p:spPr>
          <a:xfrm rot="-5400000">
            <a:off x="-2595085" y="3534294"/>
            <a:ext cx="618574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power of tools to </a:t>
            </a:r>
            <a:r>
              <a:rPr lang="en-GB" sz="2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transform lives</a:t>
            </a:r>
            <a:endParaRPr/>
          </a:p>
        </p:txBody>
      </p:sp>
      <p:pic>
        <p:nvPicPr>
          <p:cNvPr id="1028" name="Picture 4" descr="Making the Case for Wordless Plumbing Logos • Online Logo Maker's Blog">
            <a:extLst>
              <a:ext uri="{FF2B5EF4-FFF2-40B4-BE49-F238E27FC236}">
                <a16:creationId xmlns:a16="http://schemas.microsoft.com/office/drawing/2014/main" id="{390A5B8E-EFD6-5A88-9B81-05492802AA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29" t="17039" r="21564" b="15375"/>
          <a:stretch/>
        </p:blipFill>
        <p:spPr bwMode="auto">
          <a:xfrm>
            <a:off x="10996613" y="1449521"/>
            <a:ext cx="533400" cy="629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6" descr="26,451 Carpenter Logo Images, Stock Photos &amp; Vectors | Shutterstock">
            <a:extLst>
              <a:ext uri="{FF2B5EF4-FFF2-40B4-BE49-F238E27FC236}">
                <a16:creationId xmlns:a16="http://schemas.microsoft.com/office/drawing/2014/main" id="{35FCED1B-41FB-4C65-9D6A-3FF28E1CA7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46"/>
          <a:stretch/>
        </p:blipFill>
        <p:spPr bwMode="auto">
          <a:xfrm>
            <a:off x="10728764" y="120523"/>
            <a:ext cx="1220471" cy="1103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Mechanic Logo Vintage Vector Illustration Template Icon Label Design.  Wrench Gear Bolt Logo for Professional Engineer Concept Stock Vector -  Illustration of vector, instruments: 220883083">
            <a:extLst>
              <a:ext uri="{FF2B5EF4-FFF2-40B4-BE49-F238E27FC236}">
                <a16:creationId xmlns:a16="http://schemas.microsoft.com/office/drawing/2014/main" id="{A40AA8F7-A458-E2C1-B3DE-018B008E6F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32324"/>
          <a:stretch/>
        </p:blipFill>
        <p:spPr bwMode="auto">
          <a:xfrm>
            <a:off x="10909530" y="2393917"/>
            <a:ext cx="858938" cy="581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Builder Logo PNG Transparent Images Free Download | Vector Files | Pngtree">
            <a:extLst>
              <a:ext uri="{FF2B5EF4-FFF2-40B4-BE49-F238E27FC236}">
                <a16:creationId xmlns:a16="http://schemas.microsoft.com/office/drawing/2014/main" id="{7415ECD4-9DDD-2591-1145-B2237E4E8F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9722" y="3228799"/>
            <a:ext cx="1028700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Welding Vector Art, Icons, and Graphics for Free Download">
            <a:extLst>
              <a:ext uri="{FF2B5EF4-FFF2-40B4-BE49-F238E27FC236}">
                <a16:creationId xmlns:a16="http://schemas.microsoft.com/office/drawing/2014/main" id="{944BC390-69DD-B363-9DF7-E6C5B71F79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4453"/>
          <a:stretch/>
        </p:blipFill>
        <p:spPr bwMode="auto">
          <a:xfrm>
            <a:off x="10961160" y="5271577"/>
            <a:ext cx="770783" cy="771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7093328E-5CFD-A8F1-441D-359A1BF84CD6}"/>
              </a:ext>
            </a:extLst>
          </p:cNvPr>
          <p:cNvSpPr/>
          <p:nvPr/>
        </p:nvSpPr>
        <p:spPr>
          <a:xfrm>
            <a:off x="10909531" y="321185"/>
            <a:ext cx="858938" cy="855154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84C5288-C0CA-EAFB-DCA8-AF52BD572CCF}"/>
              </a:ext>
            </a:extLst>
          </p:cNvPr>
          <p:cNvGrpSpPr/>
          <p:nvPr/>
        </p:nvGrpSpPr>
        <p:grpSpPr>
          <a:xfrm>
            <a:off x="10973483" y="4371110"/>
            <a:ext cx="746136" cy="771277"/>
            <a:chOff x="9486900" y="3919538"/>
            <a:chExt cx="771525" cy="862012"/>
          </a:xfrm>
        </p:grpSpPr>
        <p:pic>
          <p:nvPicPr>
            <p:cNvPr id="1036" name="Picture 12" descr="3,100+ Electrician Logos Illustrations, Royalty-Free Vector Graphics &amp; Clip  Art - iStock">
              <a:extLst>
                <a:ext uri="{FF2B5EF4-FFF2-40B4-BE49-F238E27FC236}">
                  <a16:creationId xmlns:a16="http://schemas.microsoft.com/office/drawing/2014/main" id="{B2E97746-4E4D-6A50-E596-735BE14FEDE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8" t="28454" r="29028" b="26097"/>
            <a:stretch/>
          </p:blipFill>
          <p:spPr bwMode="auto">
            <a:xfrm>
              <a:off x="9486900" y="4021008"/>
              <a:ext cx="699845" cy="707096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8F75F03B-3850-1672-CDB4-7DEF05D070EA}"/>
                </a:ext>
              </a:extLst>
            </p:cNvPr>
            <p:cNvSpPr/>
            <p:nvPr/>
          </p:nvSpPr>
          <p:spPr>
            <a:xfrm>
              <a:off x="9486900" y="3919538"/>
              <a:ext cx="771525" cy="862012"/>
            </a:xfrm>
            <a:prstGeom prst="ellipse">
              <a:avLst/>
            </a:prstGeom>
            <a:no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5" name="Oval 14">
            <a:extLst>
              <a:ext uri="{FF2B5EF4-FFF2-40B4-BE49-F238E27FC236}">
                <a16:creationId xmlns:a16="http://schemas.microsoft.com/office/drawing/2014/main" id="{9502393A-AAAC-3089-7CA9-2542BFEA87F5}"/>
              </a:ext>
            </a:extLst>
          </p:cNvPr>
          <p:cNvSpPr/>
          <p:nvPr/>
        </p:nvSpPr>
        <p:spPr>
          <a:xfrm>
            <a:off x="10909531" y="1357551"/>
            <a:ext cx="858938" cy="855154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C34864B-D98F-6925-4F3B-41AF06065F10}"/>
              </a:ext>
            </a:extLst>
          </p:cNvPr>
          <p:cNvSpPr/>
          <p:nvPr/>
        </p:nvSpPr>
        <p:spPr>
          <a:xfrm>
            <a:off x="10909531" y="2393917"/>
            <a:ext cx="858938" cy="855154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01477C3-3EE3-8A15-76C9-22286F10D5EC}"/>
              </a:ext>
            </a:extLst>
          </p:cNvPr>
          <p:cNvSpPr/>
          <p:nvPr/>
        </p:nvSpPr>
        <p:spPr>
          <a:xfrm>
            <a:off x="10909531" y="3430283"/>
            <a:ext cx="858938" cy="855154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6589CD21-7FC1-78D3-EC1E-2D68464C1DE6}"/>
              </a:ext>
            </a:extLst>
          </p:cNvPr>
          <p:cNvSpPr/>
          <p:nvPr/>
        </p:nvSpPr>
        <p:spPr>
          <a:xfrm>
            <a:off x="10891838" y="4457700"/>
            <a:ext cx="876631" cy="864103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7BC9484-CA76-4966-F6CA-527AB91E0CD1}"/>
              </a:ext>
            </a:extLst>
          </p:cNvPr>
          <p:cNvSpPr/>
          <p:nvPr/>
        </p:nvSpPr>
        <p:spPr>
          <a:xfrm>
            <a:off x="10909531" y="5503015"/>
            <a:ext cx="858938" cy="855154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814513D-4E5F-5EF8-D73C-FD1E15658A7F}"/>
              </a:ext>
            </a:extLst>
          </p:cNvPr>
          <p:cNvSpPr txBox="1"/>
          <p:nvPr/>
        </p:nvSpPr>
        <p:spPr>
          <a:xfrm>
            <a:off x="11095086" y="1751040"/>
            <a:ext cx="11348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spc="-150" dirty="0">
                <a:solidFill>
                  <a:schemeClr val="accent1">
                    <a:lumMod val="75000"/>
                  </a:schemeClr>
                </a:solidFill>
              </a:rPr>
              <a:t>Plumber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53F579C-AB68-CAAB-96A8-299C26DEBB80}"/>
              </a:ext>
            </a:extLst>
          </p:cNvPr>
          <p:cNvSpPr txBox="1"/>
          <p:nvPr/>
        </p:nvSpPr>
        <p:spPr>
          <a:xfrm>
            <a:off x="10961160" y="2887995"/>
            <a:ext cx="11702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spc="-150" dirty="0">
                <a:solidFill>
                  <a:schemeClr val="accent1">
                    <a:lumMod val="75000"/>
                  </a:schemeClr>
                </a:solidFill>
              </a:rPr>
              <a:t>Mechanic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4ACB803-CC62-895C-DBF3-99CB8A5EC60F}"/>
              </a:ext>
            </a:extLst>
          </p:cNvPr>
          <p:cNvSpPr txBox="1"/>
          <p:nvPr/>
        </p:nvSpPr>
        <p:spPr>
          <a:xfrm>
            <a:off x="11057164" y="3929533"/>
            <a:ext cx="8920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spc="-150" dirty="0">
                <a:solidFill>
                  <a:schemeClr val="accent1">
                    <a:lumMod val="75000"/>
                  </a:schemeClr>
                </a:solidFill>
              </a:rPr>
              <a:t>Builder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6A4ED7D-A050-943C-2129-1513FE3CBD17}"/>
              </a:ext>
            </a:extLst>
          </p:cNvPr>
          <p:cNvSpPr txBox="1"/>
          <p:nvPr/>
        </p:nvSpPr>
        <p:spPr>
          <a:xfrm>
            <a:off x="10958472" y="4937961"/>
            <a:ext cx="11348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spc="-150" dirty="0">
                <a:solidFill>
                  <a:schemeClr val="accent1">
                    <a:lumMod val="75000"/>
                  </a:schemeClr>
                </a:solidFill>
              </a:rPr>
              <a:t>Electrician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E416D15-2DC6-8F39-8769-B1300C146066}"/>
              </a:ext>
            </a:extLst>
          </p:cNvPr>
          <p:cNvSpPr txBox="1"/>
          <p:nvPr/>
        </p:nvSpPr>
        <p:spPr>
          <a:xfrm>
            <a:off x="11057164" y="5974327"/>
            <a:ext cx="11348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spc="-150" dirty="0">
                <a:solidFill>
                  <a:schemeClr val="accent1">
                    <a:lumMod val="75000"/>
                  </a:schemeClr>
                </a:solidFill>
              </a:rPr>
              <a:t>Welder</a:t>
            </a:r>
          </a:p>
        </p:txBody>
      </p:sp>
    </p:spTree>
    <p:extLst>
      <p:ext uri="{BB962C8B-B14F-4D97-AF65-F5344CB8AC3E}">
        <p14:creationId xmlns:p14="http://schemas.microsoft.com/office/powerpoint/2010/main" val="215845530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4C3AF10E-9940-3443-25CB-797EF5B131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849" b="4886"/>
          <a:stretch/>
        </p:blipFill>
        <p:spPr>
          <a:xfrm rot="20570999">
            <a:off x="2912980" y="269825"/>
            <a:ext cx="6521177" cy="6634232"/>
          </a:xfrm>
          <a:prstGeom prst="ellipse">
            <a:avLst/>
          </a:prstGeom>
        </p:spPr>
      </p:pic>
      <p:sp>
        <p:nvSpPr>
          <p:cNvPr id="6" name="Google Shape;85;p1">
            <a:extLst>
              <a:ext uri="{FF2B5EF4-FFF2-40B4-BE49-F238E27FC236}">
                <a16:creationId xmlns:a16="http://schemas.microsoft.com/office/drawing/2014/main" id="{B1CF003D-3D59-EC49-C89F-4F9178051565}"/>
              </a:ext>
            </a:extLst>
          </p:cNvPr>
          <p:cNvSpPr/>
          <p:nvPr/>
        </p:nvSpPr>
        <p:spPr>
          <a:xfrm>
            <a:off x="0" y="0"/>
            <a:ext cx="1134836" cy="6858000"/>
          </a:xfrm>
          <a:prstGeom prst="rect">
            <a:avLst/>
          </a:prstGeom>
          <a:solidFill>
            <a:srgbClr val="162B6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Google Shape;86;p1">
            <a:extLst>
              <a:ext uri="{FF2B5EF4-FFF2-40B4-BE49-F238E27FC236}">
                <a16:creationId xmlns:a16="http://schemas.microsoft.com/office/drawing/2014/main" id="{C40B94B8-DFBB-FD97-ABAE-A43DB8FC65A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2165" y="244928"/>
            <a:ext cx="898372" cy="42732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87;p1">
            <a:extLst>
              <a:ext uri="{FF2B5EF4-FFF2-40B4-BE49-F238E27FC236}">
                <a16:creationId xmlns:a16="http://schemas.microsoft.com/office/drawing/2014/main" id="{8685B4D3-E5F0-C8C8-6CF9-3CE614DADD72}"/>
              </a:ext>
            </a:extLst>
          </p:cNvPr>
          <p:cNvSpPr/>
          <p:nvPr/>
        </p:nvSpPr>
        <p:spPr>
          <a:xfrm>
            <a:off x="122165" y="244928"/>
            <a:ext cx="898372" cy="427323"/>
          </a:xfrm>
          <a:prstGeom prst="rect">
            <a:avLst/>
          </a:prstGeom>
          <a:noFill/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88;p1">
            <a:extLst>
              <a:ext uri="{FF2B5EF4-FFF2-40B4-BE49-F238E27FC236}">
                <a16:creationId xmlns:a16="http://schemas.microsoft.com/office/drawing/2014/main" id="{38F18CC4-0D11-C509-2405-6F5BBEC69953}"/>
              </a:ext>
            </a:extLst>
          </p:cNvPr>
          <p:cNvSpPr txBox="1"/>
          <p:nvPr/>
        </p:nvSpPr>
        <p:spPr>
          <a:xfrm rot="-5400000">
            <a:off x="-2595085" y="3534294"/>
            <a:ext cx="618574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power of tools to </a:t>
            </a:r>
            <a:r>
              <a:rPr lang="en-GB" sz="2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transform lives</a:t>
            </a:r>
            <a:endParaRPr/>
          </a:p>
        </p:txBody>
      </p:sp>
      <p:pic>
        <p:nvPicPr>
          <p:cNvPr id="1028" name="Picture 4" descr="Making the Case for Wordless Plumbing Logos • Online Logo Maker's Blog">
            <a:extLst>
              <a:ext uri="{FF2B5EF4-FFF2-40B4-BE49-F238E27FC236}">
                <a16:creationId xmlns:a16="http://schemas.microsoft.com/office/drawing/2014/main" id="{390A5B8E-EFD6-5A88-9B81-05492802AA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29" t="17039" r="21564" b="15375"/>
          <a:stretch/>
        </p:blipFill>
        <p:spPr bwMode="auto">
          <a:xfrm>
            <a:off x="10996613" y="1449521"/>
            <a:ext cx="533400" cy="629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6" descr="26,451 Carpenter Logo Images, Stock Photos &amp; Vectors | Shutterstock">
            <a:extLst>
              <a:ext uri="{FF2B5EF4-FFF2-40B4-BE49-F238E27FC236}">
                <a16:creationId xmlns:a16="http://schemas.microsoft.com/office/drawing/2014/main" id="{35FCED1B-41FB-4C65-9D6A-3FF28E1CA7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46"/>
          <a:stretch/>
        </p:blipFill>
        <p:spPr bwMode="auto">
          <a:xfrm>
            <a:off x="10728764" y="120523"/>
            <a:ext cx="1220471" cy="1103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Mechanic Logo Vintage Vector Illustration Template Icon Label Design.  Wrench Gear Bolt Logo for Professional Engineer Concept Stock Vector -  Illustration of vector, instruments: 220883083">
            <a:extLst>
              <a:ext uri="{FF2B5EF4-FFF2-40B4-BE49-F238E27FC236}">
                <a16:creationId xmlns:a16="http://schemas.microsoft.com/office/drawing/2014/main" id="{A40AA8F7-A458-E2C1-B3DE-018B008E6F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32324"/>
          <a:stretch/>
        </p:blipFill>
        <p:spPr bwMode="auto">
          <a:xfrm>
            <a:off x="10909530" y="2393917"/>
            <a:ext cx="858938" cy="581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Builder Logo PNG Transparent Images Free Download | Vector Files | Pngtree">
            <a:extLst>
              <a:ext uri="{FF2B5EF4-FFF2-40B4-BE49-F238E27FC236}">
                <a16:creationId xmlns:a16="http://schemas.microsoft.com/office/drawing/2014/main" id="{7415ECD4-9DDD-2591-1145-B2237E4E8F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9722" y="3228799"/>
            <a:ext cx="1028700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Welding Vector Art, Icons, and Graphics for Free Download">
            <a:extLst>
              <a:ext uri="{FF2B5EF4-FFF2-40B4-BE49-F238E27FC236}">
                <a16:creationId xmlns:a16="http://schemas.microsoft.com/office/drawing/2014/main" id="{944BC390-69DD-B363-9DF7-E6C5B71F79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4453"/>
          <a:stretch/>
        </p:blipFill>
        <p:spPr bwMode="auto">
          <a:xfrm>
            <a:off x="10961160" y="5271577"/>
            <a:ext cx="770783" cy="771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7093328E-5CFD-A8F1-441D-359A1BF84CD6}"/>
              </a:ext>
            </a:extLst>
          </p:cNvPr>
          <p:cNvSpPr/>
          <p:nvPr/>
        </p:nvSpPr>
        <p:spPr>
          <a:xfrm>
            <a:off x="10909531" y="321185"/>
            <a:ext cx="858938" cy="855154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84C5288-C0CA-EAFB-DCA8-AF52BD572CCF}"/>
              </a:ext>
            </a:extLst>
          </p:cNvPr>
          <p:cNvGrpSpPr/>
          <p:nvPr/>
        </p:nvGrpSpPr>
        <p:grpSpPr>
          <a:xfrm>
            <a:off x="10973483" y="4371110"/>
            <a:ext cx="746136" cy="771277"/>
            <a:chOff x="9486900" y="3919538"/>
            <a:chExt cx="771525" cy="862012"/>
          </a:xfrm>
        </p:grpSpPr>
        <p:pic>
          <p:nvPicPr>
            <p:cNvPr id="1036" name="Picture 12" descr="3,100+ Electrician Logos Illustrations, Royalty-Free Vector Graphics &amp; Clip  Art - iStock">
              <a:extLst>
                <a:ext uri="{FF2B5EF4-FFF2-40B4-BE49-F238E27FC236}">
                  <a16:creationId xmlns:a16="http://schemas.microsoft.com/office/drawing/2014/main" id="{B2E97746-4E4D-6A50-E596-735BE14FEDE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8" t="28454" r="29028" b="26097"/>
            <a:stretch/>
          </p:blipFill>
          <p:spPr bwMode="auto">
            <a:xfrm>
              <a:off x="9486900" y="4021008"/>
              <a:ext cx="699845" cy="707096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8F75F03B-3850-1672-CDB4-7DEF05D070EA}"/>
                </a:ext>
              </a:extLst>
            </p:cNvPr>
            <p:cNvSpPr/>
            <p:nvPr/>
          </p:nvSpPr>
          <p:spPr>
            <a:xfrm>
              <a:off x="9486900" y="3919538"/>
              <a:ext cx="771525" cy="862012"/>
            </a:xfrm>
            <a:prstGeom prst="ellipse">
              <a:avLst/>
            </a:prstGeom>
            <a:no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5" name="Oval 14">
            <a:extLst>
              <a:ext uri="{FF2B5EF4-FFF2-40B4-BE49-F238E27FC236}">
                <a16:creationId xmlns:a16="http://schemas.microsoft.com/office/drawing/2014/main" id="{9502393A-AAAC-3089-7CA9-2542BFEA87F5}"/>
              </a:ext>
            </a:extLst>
          </p:cNvPr>
          <p:cNvSpPr/>
          <p:nvPr/>
        </p:nvSpPr>
        <p:spPr>
          <a:xfrm>
            <a:off x="10909531" y="1357551"/>
            <a:ext cx="858938" cy="855154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C34864B-D98F-6925-4F3B-41AF06065F10}"/>
              </a:ext>
            </a:extLst>
          </p:cNvPr>
          <p:cNvSpPr/>
          <p:nvPr/>
        </p:nvSpPr>
        <p:spPr>
          <a:xfrm>
            <a:off x="10909531" y="2393917"/>
            <a:ext cx="858938" cy="855154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01477C3-3EE3-8A15-76C9-22286F10D5EC}"/>
              </a:ext>
            </a:extLst>
          </p:cNvPr>
          <p:cNvSpPr/>
          <p:nvPr/>
        </p:nvSpPr>
        <p:spPr>
          <a:xfrm>
            <a:off x="10909531" y="3430283"/>
            <a:ext cx="858938" cy="855154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6589CD21-7FC1-78D3-EC1E-2D68464C1DE6}"/>
              </a:ext>
            </a:extLst>
          </p:cNvPr>
          <p:cNvSpPr/>
          <p:nvPr/>
        </p:nvSpPr>
        <p:spPr>
          <a:xfrm>
            <a:off x="10891838" y="4457700"/>
            <a:ext cx="876631" cy="864103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7BC9484-CA76-4966-F6CA-527AB91E0CD1}"/>
              </a:ext>
            </a:extLst>
          </p:cNvPr>
          <p:cNvSpPr/>
          <p:nvPr/>
        </p:nvSpPr>
        <p:spPr>
          <a:xfrm>
            <a:off x="10909531" y="5503015"/>
            <a:ext cx="858938" cy="855154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814513D-4E5F-5EF8-D73C-FD1E15658A7F}"/>
              </a:ext>
            </a:extLst>
          </p:cNvPr>
          <p:cNvSpPr txBox="1"/>
          <p:nvPr/>
        </p:nvSpPr>
        <p:spPr>
          <a:xfrm>
            <a:off x="11095086" y="1751040"/>
            <a:ext cx="11348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spc="-150" dirty="0">
                <a:solidFill>
                  <a:schemeClr val="accent1">
                    <a:lumMod val="75000"/>
                  </a:schemeClr>
                </a:solidFill>
              </a:rPr>
              <a:t>Plumber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53F579C-AB68-CAAB-96A8-299C26DEBB80}"/>
              </a:ext>
            </a:extLst>
          </p:cNvPr>
          <p:cNvSpPr txBox="1"/>
          <p:nvPr/>
        </p:nvSpPr>
        <p:spPr>
          <a:xfrm>
            <a:off x="10961160" y="2887995"/>
            <a:ext cx="11702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spc="-150" dirty="0">
                <a:solidFill>
                  <a:schemeClr val="accent1">
                    <a:lumMod val="75000"/>
                  </a:schemeClr>
                </a:solidFill>
              </a:rPr>
              <a:t>Mechanic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4ACB803-CC62-895C-DBF3-99CB8A5EC60F}"/>
              </a:ext>
            </a:extLst>
          </p:cNvPr>
          <p:cNvSpPr txBox="1"/>
          <p:nvPr/>
        </p:nvSpPr>
        <p:spPr>
          <a:xfrm>
            <a:off x="11057164" y="3929533"/>
            <a:ext cx="8920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spc="-150" dirty="0">
                <a:solidFill>
                  <a:schemeClr val="accent1">
                    <a:lumMod val="75000"/>
                  </a:schemeClr>
                </a:solidFill>
              </a:rPr>
              <a:t>Builder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6A4ED7D-A050-943C-2129-1513FE3CBD17}"/>
              </a:ext>
            </a:extLst>
          </p:cNvPr>
          <p:cNvSpPr txBox="1"/>
          <p:nvPr/>
        </p:nvSpPr>
        <p:spPr>
          <a:xfrm>
            <a:off x="10958472" y="4937961"/>
            <a:ext cx="11348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spc="-150" dirty="0">
                <a:solidFill>
                  <a:schemeClr val="accent1">
                    <a:lumMod val="75000"/>
                  </a:schemeClr>
                </a:solidFill>
              </a:rPr>
              <a:t>Electrician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E416D15-2DC6-8F39-8769-B1300C146066}"/>
              </a:ext>
            </a:extLst>
          </p:cNvPr>
          <p:cNvSpPr txBox="1"/>
          <p:nvPr/>
        </p:nvSpPr>
        <p:spPr>
          <a:xfrm>
            <a:off x="11057164" y="5974327"/>
            <a:ext cx="11348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spc="-150" dirty="0">
                <a:solidFill>
                  <a:schemeClr val="accent1">
                    <a:lumMod val="75000"/>
                  </a:schemeClr>
                </a:solidFill>
              </a:rPr>
              <a:t>Welder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E562541-DFD0-141D-7397-FAE6927F393E}"/>
              </a:ext>
            </a:extLst>
          </p:cNvPr>
          <p:cNvSpPr txBox="1"/>
          <p:nvPr/>
        </p:nvSpPr>
        <p:spPr>
          <a:xfrm>
            <a:off x="7322944" y="672250"/>
            <a:ext cx="3537350" cy="3330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3600" b="1" dirty="0">
                <a:solidFill>
                  <a:schemeClr val="accent6">
                    <a:lumMod val="75000"/>
                  </a:schemeClr>
                </a:solidFill>
              </a:rPr>
              <a:t>Genuis</a:t>
            </a:r>
            <a:r>
              <a:rPr lang="en-GB" sz="3600" dirty="0">
                <a:solidFill>
                  <a:schemeClr val="accent6">
                    <a:lumMod val="75000"/>
                  </a:schemeClr>
                </a:solidFill>
              </a:rPr>
              <a:t> level</a:t>
            </a:r>
          </a:p>
          <a:p>
            <a:pPr>
              <a:lnSpc>
                <a:spcPct val="150000"/>
              </a:lnSpc>
            </a:pPr>
            <a:r>
              <a:rPr lang="en-GB" sz="3600" b="1" dirty="0">
                <a:solidFill>
                  <a:schemeClr val="accent5">
                    <a:lumMod val="50000"/>
                  </a:schemeClr>
                </a:solidFill>
              </a:rPr>
              <a:t>Expert</a:t>
            </a:r>
            <a:r>
              <a:rPr lang="en-GB" sz="3600" dirty="0">
                <a:solidFill>
                  <a:schemeClr val="accent5">
                    <a:lumMod val="50000"/>
                  </a:schemeClr>
                </a:solidFill>
              </a:rPr>
              <a:t> level</a:t>
            </a:r>
          </a:p>
          <a:p>
            <a:pPr>
              <a:lnSpc>
                <a:spcPct val="150000"/>
              </a:lnSpc>
            </a:pPr>
            <a:r>
              <a:rPr lang="en-GB" sz="3600" b="1" dirty="0">
                <a:solidFill>
                  <a:srgbClr val="C00000"/>
                </a:solidFill>
              </a:rPr>
              <a:t>Experienced</a:t>
            </a:r>
            <a:r>
              <a:rPr lang="en-GB" sz="3600" dirty="0">
                <a:solidFill>
                  <a:srgbClr val="C00000"/>
                </a:solidFill>
              </a:rPr>
              <a:t> level</a:t>
            </a:r>
          </a:p>
          <a:p>
            <a:pPr>
              <a:lnSpc>
                <a:spcPct val="150000"/>
              </a:lnSpc>
            </a:pPr>
            <a:r>
              <a:rPr lang="en-GB" sz="3600" b="1" dirty="0">
                <a:solidFill>
                  <a:schemeClr val="accent4">
                    <a:lumMod val="75000"/>
                  </a:schemeClr>
                </a:solidFill>
              </a:rPr>
              <a:t>Good </a:t>
            </a:r>
            <a:r>
              <a:rPr lang="en-GB" sz="3600" dirty="0">
                <a:solidFill>
                  <a:schemeClr val="accent4">
                    <a:lumMod val="75000"/>
                  </a:schemeClr>
                </a:solidFill>
              </a:rPr>
              <a:t>attempt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AED9573-4BF6-3944-1ED1-6BAEE3750406}"/>
              </a:ext>
            </a:extLst>
          </p:cNvPr>
          <p:cNvSpPr txBox="1"/>
          <p:nvPr/>
        </p:nvSpPr>
        <p:spPr>
          <a:xfrm>
            <a:off x="1165329" y="672250"/>
            <a:ext cx="4176047" cy="3330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GB" sz="3600" b="1" dirty="0">
                <a:solidFill>
                  <a:schemeClr val="accent6">
                    <a:lumMod val="75000"/>
                  </a:schemeClr>
                </a:solidFill>
              </a:rPr>
              <a:t>13 </a:t>
            </a:r>
            <a:r>
              <a:rPr lang="en-GB" sz="3600" dirty="0">
                <a:solidFill>
                  <a:schemeClr val="accent6">
                    <a:lumMod val="75000"/>
                  </a:schemeClr>
                </a:solidFill>
              </a:rPr>
              <a:t>correct</a:t>
            </a:r>
          </a:p>
          <a:p>
            <a:pPr algn="r">
              <a:lnSpc>
                <a:spcPct val="150000"/>
              </a:lnSpc>
            </a:pPr>
            <a:r>
              <a:rPr lang="en-GB" sz="3600" b="1" dirty="0">
                <a:solidFill>
                  <a:schemeClr val="accent5">
                    <a:lumMod val="50000"/>
                  </a:schemeClr>
                </a:solidFill>
              </a:rPr>
              <a:t>10</a:t>
            </a:r>
            <a:r>
              <a:rPr lang="en-GB" sz="3600" dirty="0">
                <a:solidFill>
                  <a:schemeClr val="accent5">
                    <a:lumMod val="50000"/>
                  </a:schemeClr>
                </a:solidFill>
              </a:rPr>
              <a:t> or above correct</a:t>
            </a:r>
          </a:p>
          <a:p>
            <a:pPr algn="r">
              <a:lnSpc>
                <a:spcPct val="150000"/>
              </a:lnSpc>
            </a:pPr>
            <a:r>
              <a:rPr lang="en-GB" sz="3600" b="1" dirty="0">
                <a:solidFill>
                  <a:srgbClr val="C00000"/>
                </a:solidFill>
              </a:rPr>
              <a:t>6</a:t>
            </a:r>
            <a:r>
              <a:rPr lang="en-GB" sz="3600" dirty="0">
                <a:solidFill>
                  <a:srgbClr val="C00000"/>
                </a:solidFill>
              </a:rPr>
              <a:t> or above correct</a:t>
            </a:r>
          </a:p>
          <a:p>
            <a:pPr algn="r">
              <a:lnSpc>
                <a:spcPct val="150000"/>
              </a:lnSpc>
            </a:pPr>
            <a:r>
              <a:rPr lang="en-GB" sz="3600" dirty="0">
                <a:solidFill>
                  <a:schemeClr val="accent4">
                    <a:lumMod val="75000"/>
                  </a:schemeClr>
                </a:solidFill>
              </a:rPr>
              <a:t>Under </a:t>
            </a:r>
            <a:r>
              <a:rPr lang="en-GB" sz="3600" b="1" dirty="0">
                <a:solidFill>
                  <a:schemeClr val="accent4">
                    <a:lumMod val="75000"/>
                  </a:schemeClr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66918754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ow to Use the 5 Tools of Leadership » Community | GovLoop">
            <a:extLst>
              <a:ext uri="{FF2B5EF4-FFF2-40B4-BE49-F238E27FC236}">
                <a16:creationId xmlns:a16="http://schemas.microsoft.com/office/drawing/2014/main" id="{6655C927-2602-5A24-ED9E-57184C0086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93"/>
          <a:stretch/>
        </p:blipFill>
        <p:spPr bwMode="auto">
          <a:xfrm>
            <a:off x="995579" y="1702965"/>
            <a:ext cx="11196421" cy="5139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oogle Shape;85;p1">
            <a:extLst>
              <a:ext uri="{FF2B5EF4-FFF2-40B4-BE49-F238E27FC236}">
                <a16:creationId xmlns:a16="http://schemas.microsoft.com/office/drawing/2014/main" id="{B1CF003D-3D59-EC49-C89F-4F9178051565}"/>
              </a:ext>
            </a:extLst>
          </p:cNvPr>
          <p:cNvSpPr/>
          <p:nvPr/>
        </p:nvSpPr>
        <p:spPr>
          <a:xfrm>
            <a:off x="0" y="0"/>
            <a:ext cx="1134836" cy="6858000"/>
          </a:xfrm>
          <a:prstGeom prst="rect">
            <a:avLst/>
          </a:prstGeom>
          <a:solidFill>
            <a:srgbClr val="162B6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Google Shape;86;p1">
            <a:extLst>
              <a:ext uri="{FF2B5EF4-FFF2-40B4-BE49-F238E27FC236}">
                <a16:creationId xmlns:a16="http://schemas.microsoft.com/office/drawing/2014/main" id="{C40B94B8-DFBB-FD97-ABAE-A43DB8FC65A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2165" y="244928"/>
            <a:ext cx="898372" cy="42732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87;p1">
            <a:extLst>
              <a:ext uri="{FF2B5EF4-FFF2-40B4-BE49-F238E27FC236}">
                <a16:creationId xmlns:a16="http://schemas.microsoft.com/office/drawing/2014/main" id="{8685B4D3-E5F0-C8C8-6CF9-3CE614DADD72}"/>
              </a:ext>
            </a:extLst>
          </p:cNvPr>
          <p:cNvSpPr/>
          <p:nvPr/>
        </p:nvSpPr>
        <p:spPr>
          <a:xfrm>
            <a:off x="122165" y="244928"/>
            <a:ext cx="898372" cy="427323"/>
          </a:xfrm>
          <a:prstGeom prst="rect">
            <a:avLst/>
          </a:prstGeom>
          <a:noFill/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88;p1">
            <a:extLst>
              <a:ext uri="{FF2B5EF4-FFF2-40B4-BE49-F238E27FC236}">
                <a16:creationId xmlns:a16="http://schemas.microsoft.com/office/drawing/2014/main" id="{38F18CC4-0D11-C509-2405-6F5BBEC69953}"/>
              </a:ext>
            </a:extLst>
          </p:cNvPr>
          <p:cNvSpPr txBox="1"/>
          <p:nvPr/>
        </p:nvSpPr>
        <p:spPr>
          <a:xfrm rot="-5400000">
            <a:off x="-2595085" y="3534294"/>
            <a:ext cx="618574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power of tools to </a:t>
            </a:r>
            <a:r>
              <a:rPr lang="en-GB" sz="2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transform lives</a:t>
            </a:r>
            <a:endParaRPr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D7928B8-7B6E-C869-351B-ECBCD677A570}"/>
              </a:ext>
            </a:extLst>
          </p:cNvPr>
          <p:cNvSpPr txBox="1"/>
          <p:nvPr/>
        </p:nvSpPr>
        <p:spPr>
          <a:xfrm>
            <a:off x="1665034" y="584799"/>
            <a:ext cx="85335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b="1" dirty="0">
                <a:solidFill>
                  <a:schemeClr val="accent1">
                    <a:lumMod val="75000"/>
                  </a:schemeClr>
                </a:solidFill>
              </a:rPr>
              <a:t>Name that tool</a:t>
            </a:r>
          </a:p>
        </p:txBody>
      </p:sp>
    </p:spTree>
    <p:extLst>
      <p:ext uri="{BB962C8B-B14F-4D97-AF65-F5344CB8AC3E}">
        <p14:creationId xmlns:p14="http://schemas.microsoft.com/office/powerpoint/2010/main" val="267839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16A1A6BD-DFEA-F2FF-5E2D-366FE9CEF1BF}"/>
              </a:ext>
            </a:extLst>
          </p:cNvPr>
          <p:cNvGrpSpPr/>
          <p:nvPr/>
        </p:nvGrpSpPr>
        <p:grpSpPr>
          <a:xfrm>
            <a:off x="10909531" y="5271577"/>
            <a:ext cx="1282469" cy="1086592"/>
            <a:chOff x="10909531" y="5271577"/>
            <a:chExt cx="1282469" cy="1086592"/>
          </a:xfrm>
        </p:grpSpPr>
        <p:pic>
          <p:nvPicPr>
            <p:cNvPr id="1038" name="Picture 14" descr="Welding Vector Art, Icons, and Graphics for Free Download">
              <a:extLst>
                <a:ext uri="{FF2B5EF4-FFF2-40B4-BE49-F238E27FC236}">
                  <a16:creationId xmlns:a16="http://schemas.microsoft.com/office/drawing/2014/main" id="{944BC390-69DD-B363-9DF7-E6C5B71F797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44453"/>
            <a:stretch/>
          </p:blipFill>
          <p:spPr bwMode="auto">
            <a:xfrm>
              <a:off x="10961160" y="5271577"/>
              <a:ext cx="770783" cy="771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A8015330-171A-BB9E-E1FA-37EB616D0EDB}"/>
                </a:ext>
              </a:extLst>
            </p:cNvPr>
            <p:cNvGrpSpPr/>
            <p:nvPr/>
          </p:nvGrpSpPr>
          <p:grpSpPr>
            <a:xfrm>
              <a:off x="10909531" y="5503015"/>
              <a:ext cx="1282469" cy="855154"/>
              <a:chOff x="10909531" y="5503015"/>
              <a:chExt cx="1282469" cy="855154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87BC9484-CA76-4966-F6CA-527AB91E0CD1}"/>
                  </a:ext>
                </a:extLst>
              </p:cNvPr>
              <p:cNvSpPr/>
              <p:nvPr/>
            </p:nvSpPr>
            <p:spPr>
              <a:xfrm>
                <a:off x="10909531" y="5503015"/>
                <a:ext cx="858938" cy="855154"/>
              </a:xfrm>
              <a:prstGeom prst="ellipse">
                <a:avLst/>
              </a:prstGeom>
              <a:noFill/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0E416D15-2DC6-8F39-8769-B1300C146066}"/>
                  </a:ext>
                </a:extLst>
              </p:cNvPr>
              <p:cNvSpPr txBox="1"/>
              <p:nvPr/>
            </p:nvSpPr>
            <p:spPr>
              <a:xfrm>
                <a:off x="11057164" y="5974327"/>
                <a:ext cx="113483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400" b="1" spc="-150" dirty="0">
                    <a:solidFill>
                      <a:schemeClr val="accent1">
                        <a:lumMod val="75000"/>
                      </a:schemeClr>
                    </a:solidFill>
                  </a:rPr>
                  <a:t>Welder</a:t>
                </a:r>
              </a:p>
            </p:txBody>
          </p:sp>
        </p:grpSp>
      </p:grpSp>
      <p:sp>
        <p:nvSpPr>
          <p:cNvPr id="6" name="Google Shape;85;p1">
            <a:extLst>
              <a:ext uri="{FF2B5EF4-FFF2-40B4-BE49-F238E27FC236}">
                <a16:creationId xmlns:a16="http://schemas.microsoft.com/office/drawing/2014/main" id="{B1CF003D-3D59-EC49-C89F-4F9178051565}"/>
              </a:ext>
            </a:extLst>
          </p:cNvPr>
          <p:cNvSpPr/>
          <p:nvPr/>
        </p:nvSpPr>
        <p:spPr>
          <a:xfrm>
            <a:off x="0" y="0"/>
            <a:ext cx="1134836" cy="6858000"/>
          </a:xfrm>
          <a:prstGeom prst="rect">
            <a:avLst/>
          </a:prstGeom>
          <a:solidFill>
            <a:srgbClr val="162B6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Google Shape;86;p1">
            <a:extLst>
              <a:ext uri="{FF2B5EF4-FFF2-40B4-BE49-F238E27FC236}">
                <a16:creationId xmlns:a16="http://schemas.microsoft.com/office/drawing/2014/main" id="{C40B94B8-DFBB-FD97-ABAE-A43DB8FC65A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2165" y="244928"/>
            <a:ext cx="898372" cy="42732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87;p1">
            <a:extLst>
              <a:ext uri="{FF2B5EF4-FFF2-40B4-BE49-F238E27FC236}">
                <a16:creationId xmlns:a16="http://schemas.microsoft.com/office/drawing/2014/main" id="{8685B4D3-E5F0-C8C8-6CF9-3CE614DADD72}"/>
              </a:ext>
            </a:extLst>
          </p:cNvPr>
          <p:cNvSpPr/>
          <p:nvPr/>
        </p:nvSpPr>
        <p:spPr>
          <a:xfrm>
            <a:off x="122165" y="244928"/>
            <a:ext cx="898372" cy="427323"/>
          </a:xfrm>
          <a:prstGeom prst="rect">
            <a:avLst/>
          </a:prstGeom>
          <a:noFill/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88;p1">
            <a:extLst>
              <a:ext uri="{FF2B5EF4-FFF2-40B4-BE49-F238E27FC236}">
                <a16:creationId xmlns:a16="http://schemas.microsoft.com/office/drawing/2014/main" id="{38F18CC4-0D11-C509-2405-6F5BBEC69953}"/>
              </a:ext>
            </a:extLst>
          </p:cNvPr>
          <p:cNvSpPr txBox="1"/>
          <p:nvPr/>
        </p:nvSpPr>
        <p:spPr>
          <a:xfrm rot="-5400000">
            <a:off x="-2595085" y="3534294"/>
            <a:ext cx="618574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power of tools to </a:t>
            </a:r>
            <a:r>
              <a:rPr lang="en-GB" sz="2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transform lives</a:t>
            </a:r>
            <a:endParaRPr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CF7A442-7768-D942-39ED-2C3EBEA99387}"/>
              </a:ext>
            </a:extLst>
          </p:cNvPr>
          <p:cNvGrpSpPr/>
          <p:nvPr/>
        </p:nvGrpSpPr>
        <p:grpSpPr>
          <a:xfrm>
            <a:off x="10728764" y="120523"/>
            <a:ext cx="1220471" cy="1103455"/>
            <a:chOff x="10728764" y="120523"/>
            <a:chExt cx="1220471" cy="1103455"/>
          </a:xfrm>
        </p:grpSpPr>
        <p:pic>
          <p:nvPicPr>
            <p:cNvPr id="2" name="Picture 6" descr="26,451 Carpenter Logo Images, Stock Photos &amp; Vectors | Shutterstock">
              <a:extLst>
                <a:ext uri="{FF2B5EF4-FFF2-40B4-BE49-F238E27FC236}">
                  <a16:creationId xmlns:a16="http://schemas.microsoft.com/office/drawing/2014/main" id="{35FCED1B-41FB-4C65-9D6A-3FF28E1CA71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046"/>
            <a:stretch/>
          </p:blipFill>
          <p:spPr bwMode="auto">
            <a:xfrm>
              <a:off x="10728764" y="120523"/>
              <a:ext cx="1220471" cy="11034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7093328E-5CFD-A8F1-441D-359A1BF84CD6}"/>
                </a:ext>
              </a:extLst>
            </p:cNvPr>
            <p:cNvSpPr/>
            <p:nvPr/>
          </p:nvSpPr>
          <p:spPr>
            <a:xfrm>
              <a:off x="10909531" y="321185"/>
              <a:ext cx="858938" cy="855154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CA44735-0ECF-2253-A8F3-D3D063994E06}"/>
              </a:ext>
            </a:extLst>
          </p:cNvPr>
          <p:cNvGrpSpPr/>
          <p:nvPr/>
        </p:nvGrpSpPr>
        <p:grpSpPr>
          <a:xfrm>
            <a:off x="10909531" y="1357551"/>
            <a:ext cx="858938" cy="855154"/>
            <a:chOff x="10909531" y="1357551"/>
            <a:chExt cx="858938" cy="855154"/>
          </a:xfrm>
        </p:grpSpPr>
        <p:pic>
          <p:nvPicPr>
            <p:cNvPr id="1028" name="Picture 4" descr="Making the Case for Wordless Plumbing Logos • Online Logo Maker's Blog">
              <a:extLst>
                <a:ext uri="{FF2B5EF4-FFF2-40B4-BE49-F238E27FC236}">
                  <a16:creationId xmlns:a16="http://schemas.microsoft.com/office/drawing/2014/main" id="{390A5B8E-EFD6-5A88-9B81-05492802AA2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129" t="17039" r="21564" b="15375"/>
            <a:stretch/>
          </p:blipFill>
          <p:spPr bwMode="auto">
            <a:xfrm>
              <a:off x="10996613" y="1449521"/>
              <a:ext cx="533400" cy="6290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9502393A-AAAC-3089-7CA9-2542BFEA87F5}"/>
                </a:ext>
              </a:extLst>
            </p:cNvPr>
            <p:cNvSpPr/>
            <p:nvPr/>
          </p:nvSpPr>
          <p:spPr>
            <a:xfrm>
              <a:off x="10909531" y="1357551"/>
              <a:ext cx="858938" cy="855154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9814513D-4E5F-5EF8-D73C-FD1E15658A7F}"/>
              </a:ext>
            </a:extLst>
          </p:cNvPr>
          <p:cNvSpPr txBox="1"/>
          <p:nvPr/>
        </p:nvSpPr>
        <p:spPr>
          <a:xfrm>
            <a:off x="11095086" y="1751040"/>
            <a:ext cx="11348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spc="-150" dirty="0">
                <a:solidFill>
                  <a:schemeClr val="accent1">
                    <a:lumMod val="75000"/>
                  </a:schemeClr>
                </a:solidFill>
              </a:rPr>
              <a:t>Plumber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DCC2878-BF1F-C395-85A4-A221C44A906F}"/>
              </a:ext>
            </a:extLst>
          </p:cNvPr>
          <p:cNvGrpSpPr/>
          <p:nvPr/>
        </p:nvGrpSpPr>
        <p:grpSpPr>
          <a:xfrm>
            <a:off x="10829722" y="3228799"/>
            <a:ext cx="1119513" cy="1056638"/>
            <a:chOff x="10829722" y="3228799"/>
            <a:chExt cx="1119513" cy="1056638"/>
          </a:xfrm>
        </p:grpSpPr>
        <p:pic>
          <p:nvPicPr>
            <p:cNvPr id="1034" name="Picture 10" descr="Builder Logo PNG Transparent Images Free Download | Vector Files | Pngtree">
              <a:extLst>
                <a:ext uri="{FF2B5EF4-FFF2-40B4-BE49-F238E27FC236}">
                  <a16:creationId xmlns:a16="http://schemas.microsoft.com/office/drawing/2014/main" id="{7415ECD4-9DDD-2591-1145-B2237E4E8F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29722" y="3228799"/>
              <a:ext cx="1028700" cy="1028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E5878981-67CB-86A8-B755-EF050D88BB87}"/>
                </a:ext>
              </a:extLst>
            </p:cNvPr>
            <p:cNvGrpSpPr/>
            <p:nvPr/>
          </p:nvGrpSpPr>
          <p:grpSpPr>
            <a:xfrm>
              <a:off x="10909531" y="3430283"/>
              <a:ext cx="1039704" cy="855154"/>
              <a:chOff x="10909531" y="3430283"/>
              <a:chExt cx="1039704" cy="855154"/>
            </a:xfrm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701477C3-3EE3-8A15-76C9-22286F10D5EC}"/>
                  </a:ext>
                </a:extLst>
              </p:cNvPr>
              <p:cNvSpPr/>
              <p:nvPr/>
            </p:nvSpPr>
            <p:spPr>
              <a:xfrm>
                <a:off x="10909531" y="3430283"/>
                <a:ext cx="858938" cy="855154"/>
              </a:xfrm>
              <a:prstGeom prst="ellipse">
                <a:avLst/>
              </a:prstGeom>
              <a:noFill/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64ACB803-CC62-895C-DBF3-99CB8A5EC60F}"/>
                  </a:ext>
                </a:extLst>
              </p:cNvPr>
              <p:cNvSpPr txBox="1"/>
              <p:nvPr/>
            </p:nvSpPr>
            <p:spPr>
              <a:xfrm>
                <a:off x="11057164" y="3929533"/>
                <a:ext cx="89207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400" b="1" spc="-150" dirty="0">
                    <a:solidFill>
                      <a:schemeClr val="accent1">
                        <a:lumMod val="75000"/>
                      </a:schemeClr>
                    </a:solidFill>
                  </a:rPr>
                  <a:t>Builder</a:t>
                </a:r>
              </a:p>
            </p:txBody>
          </p:sp>
        </p:grp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CA56D1C-B067-F7E9-92E6-B9FED9EC3F04}"/>
              </a:ext>
            </a:extLst>
          </p:cNvPr>
          <p:cNvGrpSpPr/>
          <p:nvPr/>
        </p:nvGrpSpPr>
        <p:grpSpPr>
          <a:xfrm>
            <a:off x="10891838" y="4371110"/>
            <a:ext cx="1201470" cy="950693"/>
            <a:chOff x="10891838" y="4371110"/>
            <a:chExt cx="1201470" cy="950693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684C5288-C0CA-EAFB-DCA8-AF52BD572CCF}"/>
                </a:ext>
              </a:extLst>
            </p:cNvPr>
            <p:cNvGrpSpPr/>
            <p:nvPr/>
          </p:nvGrpSpPr>
          <p:grpSpPr>
            <a:xfrm>
              <a:off x="10973483" y="4371110"/>
              <a:ext cx="746136" cy="771277"/>
              <a:chOff x="9486900" y="3919538"/>
              <a:chExt cx="771525" cy="862012"/>
            </a:xfrm>
          </p:grpSpPr>
          <p:pic>
            <p:nvPicPr>
              <p:cNvPr id="1036" name="Picture 12" descr="3,100+ Electrician Logos Illustrations, Royalty-Free Vector Graphics &amp; Clip  Art - iStock">
                <a:extLst>
                  <a:ext uri="{FF2B5EF4-FFF2-40B4-BE49-F238E27FC236}">
                    <a16:creationId xmlns:a16="http://schemas.microsoft.com/office/drawing/2014/main" id="{B2E97746-4E4D-6A50-E596-735BE14FEDE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8" t="28454" r="29028" b="26097"/>
              <a:stretch/>
            </p:blipFill>
            <p:spPr bwMode="auto">
              <a:xfrm>
                <a:off x="9486900" y="4021008"/>
                <a:ext cx="699845" cy="707096"/>
              </a:xfrm>
              <a:prstGeom prst="ellipse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8F75F03B-3850-1672-CDB4-7DEF05D070EA}"/>
                  </a:ext>
                </a:extLst>
              </p:cNvPr>
              <p:cNvSpPr/>
              <p:nvPr/>
            </p:nvSpPr>
            <p:spPr>
              <a:xfrm>
                <a:off x="9486900" y="3919538"/>
                <a:ext cx="771525" cy="862012"/>
              </a:xfrm>
              <a:prstGeom prst="ellipse">
                <a:avLst/>
              </a:prstGeom>
              <a:noFill/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6589CD21-7FC1-78D3-EC1E-2D68464C1DE6}"/>
                </a:ext>
              </a:extLst>
            </p:cNvPr>
            <p:cNvSpPr/>
            <p:nvPr/>
          </p:nvSpPr>
          <p:spPr>
            <a:xfrm>
              <a:off x="10891838" y="4457700"/>
              <a:ext cx="876631" cy="864103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6A4ED7D-A050-943C-2129-1513FE3CBD17}"/>
                </a:ext>
              </a:extLst>
            </p:cNvPr>
            <p:cNvSpPr txBox="1"/>
            <p:nvPr/>
          </p:nvSpPr>
          <p:spPr>
            <a:xfrm>
              <a:off x="10958472" y="4937961"/>
              <a:ext cx="113483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spc="-150" dirty="0">
                  <a:solidFill>
                    <a:schemeClr val="accent1">
                      <a:lumMod val="75000"/>
                    </a:schemeClr>
                  </a:solidFill>
                </a:rPr>
                <a:t>Electrician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F6D5A5AD-3A69-3E06-C89C-427D561B584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629" y="16435"/>
            <a:ext cx="6860893" cy="6841565"/>
          </a:xfrm>
          <a:prstGeom prst="rect">
            <a:avLst/>
          </a:prstGeom>
        </p:spPr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id="{15A2F660-7E59-AE08-E20A-205B5465E0E9}"/>
              </a:ext>
            </a:extLst>
          </p:cNvPr>
          <p:cNvSpPr/>
          <p:nvPr/>
        </p:nvSpPr>
        <p:spPr>
          <a:xfrm>
            <a:off x="1819469" y="401216"/>
            <a:ext cx="2621902" cy="2794556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40174F9-A05E-477D-184A-1F85D9B398A1}"/>
              </a:ext>
            </a:extLst>
          </p:cNvPr>
          <p:cNvSpPr txBox="1"/>
          <p:nvPr/>
        </p:nvSpPr>
        <p:spPr>
          <a:xfrm>
            <a:off x="2487106" y="244928"/>
            <a:ext cx="2034074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9900" b="1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3383EA0-5120-D912-B251-779EA1B934B5}"/>
              </a:ext>
            </a:extLst>
          </p:cNvPr>
          <p:cNvGrpSpPr/>
          <p:nvPr/>
        </p:nvGrpSpPr>
        <p:grpSpPr>
          <a:xfrm>
            <a:off x="10909530" y="2393917"/>
            <a:ext cx="1221919" cy="855154"/>
            <a:chOff x="10909530" y="2393917"/>
            <a:chExt cx="1221919" cy="855154"/>
          </a:xfrm>
        </p:grpSpPr>
        <p:pic>
          <p:nvPicPr>
            <p:cNvPr id="1032" name="Picture 8" descr="Mechanic Logo Vintage Vector Illustration Template Icon Label Design.  Wrench Gear Bolt Logo for Professional Engineer Concept Stock Vector -  Illustration of vector, instruments: 220883083">
              <a:extLst>
                <a:ext uri="{FF2B5EF4-FFF2-40B4-BE49-F238E27FC236}">
                  <a16:creationId xmlns:a16="http://schemas.microsoft.com/office/drawing/2014/main" id="{A40AA8F7-A458-E2C1-B3DE-018B008E6F5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32324"/>
            <a:stretch/>
          </p:blipFill>
          <p:spPr bwMode="auto">
            <a:xfrm>
              <a:off x="10909530" y="2393917"/>
              <a:ext cx="858938" cy="5812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C34864B-D98F-6925-4F3B-41AF06065F10}"/>
                </a:ext>
              </a:extLst>
            </p:cNvPr>
            <p:cNvSpPr/>
            <p:nvPr/>
          </p:nvSpPr>
          <p:spPr>
            <a:xfrm>
              <a:off x="10909531" y="2393917"/>
              <a:ext cx="858938" cy="855154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53F579C-AB68-CAAB-96A8-299C26DEBB80}"/>
                </a:ext>
              </a:extLst>
            </p:cNvPr>
            <p:cNvSpPr txBox="1"/>
            <p:nvPr/>
          </p:nvSpPr>
          <p:spPr>
            <a:xfrm>
              <a:off x="10961160" y="2887995"/>
              <a:ext cx="117028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spc="-150" dirty="0">
                  <a:solidFill>
                    <a:schemeClr val="accent1">
                      <a:lumMod val="75000"/>
                    </a:schemeClr>
                  </a:solidFill>
                </a:rPr>
                <a:t>Mechanic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8600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D5A5AD-3A69-3E06-C89C-427D561B58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629" y="16435"/>
            <a:ext cx="6860893" cy="684156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43DB11FE-67AF-1927-2ECC-45A749F5CAC1}"/>
              </a:ext>
            </a:extLst>
          </p:cNvPr>
          <p:cNvGrpSpPr/>
          <p:nvPr/>
        </p:nvGrpSpPr>
        <p:grpSpPr>
          <a:xfrm>
            <a:off x="1819468" y="401216"/>
            <a:ext cx="2621902" cy="2743200"/>
            <a:chOff x="10909531" y="1357551"/>
            <a:chExt cx="858938" cy="855154"/>
          </a:xfrm>
        </p:grpSpPr>
        <p:pic>
          <p:nvPicPr>
            <p:cNvPr id="30" name="Picture 4" descr="Making the Case for Wordless Plumbing Logos • Online Logo Maker's Blog">
              <a:extLst>
                <a:ext uri="{FF2B5EF4-FFF2-40B4-BE49-F238E27FC236}">
                  <a16:creationId xmlns:a16="http://schemas.microsoft.com/office/drawing/2014/main" id="{D6D80BEC-03B9-1D11-193F-91815A5D2CA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129" t="17039" r="21564" b="15375"/>
            <a:stretch/>
          </p:blipFill>
          <p:spPr bwMode="auto">
            <a:xfrm>
              <a:off x="10996613" y="1449521"/>
              <a:ext cx="533400" cy="6290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C39D2053-69D2-24D6-D437-F359F5BB2E26}"/>
                </a:ext>
              </a:extLst>
            </p:cNvPr>
            <p:cNvSpPr/>
            <p:nvPr/>
          </p:nvSpPr>
          <p:spPr>
            <a:xfrm>
              <a:off x="10909531" y="1357551"/>
              <a:ext cx="858938" cy="855154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6" name="Google Shape;85;p1">
            <a:extLst>
              <a:ext uri="{FF2B5EF4-FFF2-40B4-BE49-F238E27FC236}">
                <a16:creationId xmlns:a16="http://schemas.microsoft.com/office/drawing/2014/main" id="{B1CF003D-3D59-EC49-C89F-4F9178051565}"/>
              </a:ext>
            </a:extLst>
          </p:cNvPr>
          <p:cNvSpPr/>
          <p:nvPr/>
        </p:nvSpPr>
        <p:spPr>
          <a:xfrm>
            <a:off x="0" y="0"/>
            <a:ext cx="1134836" cy="6858000"/>
          </a:xfrm>
          <a:prstGeom prst="rect">
            <a:avLst/>
          </a:prstGeom>
          <a:solidFill>
            <a:srgbClr val="162B6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Google Shape;86;p1">
            <a:extLst>
              <a:ext uri="{FF2B5EF4-FFF2-40B4-BE49-F238E27FC236}">
                <a16:creationId xmlns:a16="http://schemas.microsoft.com/office/drawing/2014/main" id="{C40B94B8-DFBB-FD97-ABAE-A43DB8FC65A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2165" y="244928"/>
            <a:ext cx="898372" cy="42732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87;p1">
            <a:extLst>
              <a:ext uri="{FF2B5EF4-FFF2-40B4-BE49-F238E27FC236}">
                <a16:creationId xmlns:a16="http://schemas.microsoft.com/office/drawing/2014/main" id="{8685B4D3-E5F0-C8C8-6CF9-3CE614DADD72}"/>
              </a:ext>
            </a:extLst>
          </p:cNvPr>
          <p:cNvSpPr/>
          <p:nvPr/>
        </p:nvSpPr>
        <p:spPr>
          <a:xfrm>
            <a:off x="122165" y="244928"/>
            <a:ext cx="898372" cy="427323"/>
          </a:xfrm>
          <a:prstGeom prst="rect">
            <a:avLst/>
          </a:prstGeom>
          <a:noFill/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88;p1">
            <a:extLst>
              <a:ext uri="{FF2B5EF4-FFF2-40B4-BE49-F238E27FC236}">
                <a16:creationId xmlns:a16="http://schemas.microsoft.com/office/drawing/2014/main" id="{38F18CC4-0D11-C509-2405-6F5BBEC69953}"/>
              </a:ext>
            </a:extLst>
          </p:cNvPr>
          <p:cNvSpPr txBox="1"/>
          <p:nvPr/>
        </p:nvSpPr>
        <p:spPr>
          <a:xfrm rot="-5400000">
            <a:off x="-2595085" y="3534294"/>
            <a:ext cx="618574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power of tools to </a:t>
            </a:r>
            <a:r>
              <a:rPr lang="en-GB" sz="2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transform lives</a:t>
            </a:r>
            <a:endParaRPr/>
          </a:p>
        </p:txBody>
      </p:sp>
      <p:pic>
        <p:nvPicPr>
          <p:cNvPr id="1034" name="Picture 10" descr="Builder Logo PNG Transparent Images Free Download | Vector Files | Pngtree">
            <a:extLst>
              <a:ext uri="{FF2B5EF4-FFF2-40B4-BE49-F238E27FC236}">
                <a16:creationId xmlns:a16="http://schemas.microsoft.com/office/drawing/2014/main" id="{7415ECD4-9DDD-2591-1145-B2237E4E8F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9722" y="3228799"/>
            <a:ext cx="1028700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Welding Vector Art, Icons, and Graphics for Free Download">
            <a:extLst>
              <a:ext uri="{FF2B5EF4-FFF2-40B4-BE49-F238E27FC236}">
                <a16:creationId xmlns:a16="http://schemas.microsoft.com/office/drawing/2014/main" id="{944BC390-69DD-B363-9DF7-E6C5B71F79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4453"/>
          <a:stretch/>
        </p:blipFill>
        <p:spPr bwMode="auto">
          <a:xfrm>
            <a:off x="10961160" y="5271577"/>
            <a:ext cx="770783" cy="771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DCF7A442-7768-D942-39ED-2C3EBEA99387}"/>
              </a:ext>
            </a:extLst>
          </p:cNvPr>
          <p:cNvGrpSpPr/>
          <p:nvPr/>
        </p:nvGrpSpPr>
        <p:grpSpPr>
          <a:xfrm>
            <a:off x="10728764" y="120523"/>
            <a:ext cx="1220471" cy="1103455"/>
            <a:chOff x="10728764" y="120523"/>
            <a:chExt cx="1220471" cy="1103455"/>
          </a:xfrm>
        </p:grpSpPr>
        <p:pic>
          <p:nvPicPr>
            <p:cNvPr id="2" name="Picture 6" descr="26,451 Carpenter Logo Images, Stock Photos &amp; Vectors | Shutterstock">
              <a:extLst>
                <a:ext uri="{FF2B5EF4-FFF2-40B4-BE49-F238E27FC236}">
                  <a16:creationId xmlns:a16="http://schemas.microsoft.com/office/drawing/2014/main" id="{35FCED1B-41FB-4C65-9D6A-3FF28E1CA71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046"/>
            <a:stretch/>
          </p:blipFill>
          <p:spPr bwMode="auto">
            <a:xfrm>
              <a:off x="10728764" y="120523"/>
              <a:ext cx="1220471" cy="11034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7093328E-5CFD-A8F1-441D-359A1BF84CD6}"/>
                </a:ext>
              </a:extLst>
            </p:cNvPr>
            <p:cNvSpPr/>
            <p:nvPr/>
          </p:nvSpPr>
          <p:spPr>
            <a:xfrm>
              <a:off x="10909531" y="321185"/>
              <a:ext cx="858938" cy="855154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CA44735-0ECF-2253-A8F3-D3D063994E06}"/>
              </a:ext>
            </a:extLst>
          </p:cNvPr>
          <p:cNvGrpSpPr/>
          <p:nvPr/>
        </p:nvGrpSpPr>
        <p:grpSpPr>
          <a:xfrm>
            <a:off x="10909531" y="1357551"/>
            <a:ext cx="858938" cy="855154"/>
            <a:chOff x="10909531" y="1357551"/>
            <a:chExt cx="858938" cy="855154"/>
          </a:xfrm>
        </p:grpSpPr>
        <p:pic>
          <p:nvPicPr>
            <p:cNvPr id="1028" name="Picture 4" descr="Making the Case for Wordless Plumbing Logos • Online Logo Maker's Blog">
              <a:extLst>
                <a:ext uri="{FF2B5EF4-FFF2-40B4-BE49-F238E27FC236}">
                  <a16:creationId xmlns:a16="http://schemas.microsoft.com/office/drawing/2014/main" id="{390A5B8E-EFD6-5A88-9B81-05492802AA2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129" t="17039" r="21564" b="15375"/>
            <a:stretch/>
          </p:blipFill>
          <p:spPr bwMode="auto">
            <a:xfrm>
              <a:off x="10996613" y="1449521"/>
              <a:ext cx="533400" cy="6290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9502393A-AAAC-3089-7CA9-2542BFEA87F5}"/>
                </a:ext>
              </a:extLst>
            </p:cNvPr>
            <p:cNvSpPr/>
            <p:nvPr/>
          </p:nvSpPr>
          <p:spPr>
            <a:xfrm>
              <a:off x="10909531" y="1357551"/>
              <a:ext cx="858938" cy="855154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9814513D-4E5F-5EF8-D73C-FD1E15658A7F}"/>
              </a:ext>
            </a:extLst>
          </p:cNvPr>
          <p:cNvSpPr txBox="1"/>
          <p:nvPr/>
        </p:nvSpPr>
        <p:spPr>
          <a:xfrm>
            <a:off x="11095086" y="1751040"/>
            <a:ext cx="11348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spc="-150" dirty="0">
                <a:solidFill>
                  <a:schemeClr val="accent1">
                    <a:lumMod val="75000"/>
                  </a:schemeClr>
                </a:solidFill>
              </a:rPr>
              <a:t>Plumber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3383EA0-5120-D912-B251-779EA1B934B5}"/>
              </a:ext>
            </a:extLst>
          </p:cNvPr>
          <p:cNvGrpSpPr/>
          <p:nvPr/>
        </p:nvGrpSpPr>
        <p:grpSpPr>
          <a:xfrm>
            <a:off x="10909530" y="2393917"/>
            <a:ext cx="1221919" cy="855154"/>
            <a:chOff x="10909530" y="2393917"/>
            <a:chExt cx="1221919" cy="855154"/>
          </a:xfrm>
        </p:grpSpPr>
        <p:pic>
          <p:nvPicPr>
            <p:cNvPr id="1032" name="Picture 8" descr="Mechanic Logo Vintage Vector Illustration Template Icon Label Design.  Wrench Gear Bolt Logo for Professional Engineer Concept Stock Vector -  Illustration of vector, instruments: 220883083">
              <a:extLst>
                <a:ext uri="{FF2B5EF4-FFF2-40B4-BE49-F238E27FC236}">
                  <a16:creationId xmlns:a16="http://schemas.microsoft.com/office/drawing/2014/main" id="{A40AA8F7-A458-E2C1-B3DE-018B008E6F5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32324"/>
            <a:stretch/>
          </p:blipFill>
          <p:spPr bwMode="auto">
            <a:xfrm>
              <a:off x="10909530" y="2393917"/>
              <a:ext cx="858938" cy="5812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C34864B-D98F-6925-4F3B-41AF06065F10}"/>
                </a:ext>
              </a:extLst>
            </p:cNvPr>
            <p:cNvSpPr/>
            <p:nvPr/>
          </p:nvSpPr>
          <p:spPr>
            <a:xfrm>
              <a:off x="10909531" y="2393917"/>
              <a:ext cx="858938" cy="855154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53F579C-AB68-CAAB-96A8-299C26DEBB80}"/>
                </a:ext>
              </a:extLst>
            </p:cNvPr>
            <p:cNvSpPr txBox="1"/>
            <p:nvPr/>
          </p:nvSpPr>
          <p:spPr>
            <a:xfrm>
              <a:off x="10961160" y="2887995"/>
              <a:ext cx="117028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spc="-150" dirty="0">
                  <a:solidFill>
                    <a:schemeClr val="accent1">
                      <a:lumMod val="75000"/>
                    </a:schemeClr>
                  </a:solidFill>
                </a:rPr>
                <a:t>Mechanic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5878981-67CB-86A8-B755-EF050D88BB87}"/>
              </a:ext>
            </a:extLst>
          </p:cNvPr>
          <p:cNvGrpSpPr/>
          <p:nvPr/>
        </p:nvGrpSpPr>
        <p:grpSpPr>
          <a:xfrm>
            <a:off x="10909531" y="3430283"/>
            <a:ext cx="1039704" cy="855154"/>
            <a:chOff x="10909531" y="3430283"/>
            <a:chExt cx="1039704" cy="855154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01477C3-3EE3-8A15-76C9-22286F10D5EC}"/>
                </a:ext>
              </a:extLst>
            </p:cNvPr>
            <p:cNvSpPr/>
            <p:nvPr/>
          </p:nvSpPr>
          <p:spPr>
            <a:xfrm>
              <a:off x="10909531" y="3430283"/>
              <a:ext cx="858938" cy="855154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4ACB803-CC62-895C-DBF3-99CB8A5EC60F}"/>
                </a:ext>
              </a:extLst>
            </p:cNvPr>
            <p:cNvSpPr txBox="1"/>
            <p:nvPr/>
          </p:nvSpPr>
          <p:spPr>
            <a:xfrm>
              <a:off x="11057164" y="3929533"/>
              <a:ext cx="89207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spc="-150" dirty="0">
                  <a:solidFill>
                    <a:schemeClr val="accent1">
                      <a:lumMod val="75000"/>
                    </a:schemeClr>
                  </a:solidFill>
                </a:rPr>
                <a:t>Builder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CA56D1C-B067-F7E9-92E6-B9FED9EC3F04}"/>
              </a:ext>
            </a:extLst>
          </p:cNvPr>
          <p:cNvGrpSpPr/>
          <p:nvPr/>
        </p:nvGrpSpPr>
        <p:grpSpPr>
          <a:xfrm>
            <a:off x="10891838" y="4371110"/>
            <a:ext cx="1201470" cy="950693"/>
            <a:chOff x="10891838" y="4371110"/>
            <a:chExt cx="1201470" cy="950693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684C5288-C0CA-EAFB-DCA8-AF52BD572CCF}"/>
                </a:ext>
              </a:extLst>
            </p:cNvPr>
            <p:cNvGrpSpPr/>
            <p:nvPr/>
          </p:nvGrpSpPr>
          <p:grpSpPr>
            <a:xfrm>
              <a:off x="10973483" y="4371110"/>
              <a:ext cx="746136" cy="771277"/>
              <a:chOff x="9486900" y="3919538"/>
              <a:chExt cx="771525" cy="862012"/>
            </a:xfrm>
          </p:grpSpPr>
          <p:pic>
            <p:nvPicPr>
              <p:cNvPr id="1036" name="Picture 12" descr="3,100+ Electrician Logos Illustrations, Royalty-Free Vector Graphics &amp; Clip  Art - iStock">
                <a:extLst>
                  <a:ext uri="{FF2B5EF4-FFF2-40B4-BE49-F238E27FC236}">
                    <a16:creationId xmlns:a16="http://schemas.microsoft.com/office/drawing/2014/main" id="{B2E97746-4E4D-6A50-E596-735BE14FEDE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9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8" t="28454" r="29028" b="26097"/>
              <a:stretch/>
            </p:blipFill>
            <p:spPr bwMode="auto">
              <a:xfrm>
                <a:off x="9486900" y="4021008"/>
                <a:ext cx="699845" cy="707096"/>
              </a:xfrm>
              <a:prstGeom prst="ellipse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8F75F03B-3850-1672-CDB4-7DEF05D070EA}"/>
                  </a:ext>
                </a:extLst>
              </p:cNvPr>
              <p:cNvSpPr/>
              <p:nvPr/>
            </p:nvSpPr>
            <p:spPr>
              <a:xfrm>
                <a:off x="9486900" y="3919538"/>
                <a:ext cx="771525" cy="862012"/>
              </a:xfrm>
              <a:prstGeom prst="ellipse">
                <a:avLst/>
              </a:prstGeom>
              <a:noFill/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6589CD21-7FC1-78D3-EC1E-2D68464C1DE6}"/>
                </a:ext>
              </a:extLst>
            </p:cNvPr>
            <p:cNvSpPr/>
            <p:nvPr/>
          </p:nvSpPr>
          <p:spPr>
            <a:xfrm>
              <a:off x="10891838" y="4457700"/>
              <a:ext cx="876631" cy="864103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6A4ED7D-A050-943C-2129-1513FE3CBD17}"/>
                </a:ext>
              </a:extLst>
            </p:cNvPr>
            <p:cNvSpPr txBox="1"/>
            <p:nvPr/>
          </p:nvSpPr>
          <p:spPr>
            <a:xfrm>
              <a:off x="10958472" y="4937961"/>
              <a:ext cx="113483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spc="-150" dirty="0">
                  <a:solidFill>
                    <a:schemeClr val="accent1">
                      <a:lumMod val="75000"/>
                    </a:schemeClr>
                  </a:solidFill>
                </a:rPr>
                <a:t>Electrician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8015330-171A-BB9E-E1FA-37EB616D0EDB}"/>
              </a:ext>
            </a:extLst>
          </p:cNvPr>
          <p:cNvGrpSpPr/>
          <p:nvPr/>
        </p:nvGrpSpPr>
        <p:grpSpPr>
          <a:xfrm>
            <a:off x="10909531" y="5503015"/>
            <a:ext cx="1282469" cy="855154"/>
            <a:chOff x="10909531" y="5503015"/>
            <a:chExt cx="1282469" cy="855154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87BC9484-CA76-4966-F6CA-527AB91E0CD1}"/>
                </a:ext>
              </a:extLst>
            </p:cNvPr>
            <p:cNvSpPr/>
            <p:nvPr/>
          </p:nvSpPr>
          <p:spPr>
            <a:xfrm>
              <a:off x="10909531" y="5503015"/>
              <a:ext cx="858938" cy="855154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E416D15-2DC6-8F39-8769-B1300C146066}"/>
                </a:ext>
              </a:extLst>
            </p:cNvPr>
            <p:cNvSpPr txBox="1"/>
            <p:nvPr/>
          </p:nvSpPr>
          <p:spPr>
            <a:xfrm>
              <a:off x="11057164" y="5974327"/>
              <a:ext cx="113483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spc="-150" dirty="0">
                  <a:solidFill>
                    <a:schemeClr val="accent1">
                      <a:lumMod val="75000"/>
                    </a:schemeClr>
                  </a:solidFill>
                </a:rPr>
                <a:t>Welder</a:t>
              </a: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75CE7779-8AC0-F521-20C5-7E5AB76344C8}"/>
              </a:ext>
            </a:extLst>
          </p:cNvPr>
          <p:cNvSpPr txBox="1"/>
          <p:nvPr/>
        </p:nvSpPr>
        <p:spPr>
          <a:xfrm>
            <a:off x="2616037" y="1904928"/>
            <a:ext cx="15546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spc="-150" dirty="0">
                <a:solidFill>
                  <a:schemeClr val="accent1">
                    <a:lumMod val="75000"/>
                  </a:schemeClr>
                </a:solidFill>
              </a:rPr>
              <a:t>Plumber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CFABCBE-8D33-DB98-C739-8E47D171EA27}"/>
              </a:ext>
            </a:extLst>
          </p:cNvPr>
          <p:cNvSpPr txBox="1"/>
          <p:nvPr/>
        </p:nvSpPr>
        <p:spPr>
          <a:xfrm>
            <a:off x="6212670" y="5561734"/>
            <a:ext cx="32124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spc="-150" dirty="0"/>
              <a:t>Tap or basin wrench</a:t>
            </a:r>
          </a:p>
        </p:txBody>
      </p:sp>
    </p:spTree>
    <p:extLst>
      <p:ext uri="{BB962C8B-B14F-4D97-AF65-F5344CB8AC3E}">
        <p14:creationId xmlns:p14="http://schemas.microsoft.com/office/powerpoint/2010/main" val="16270518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D2607430-535E-FD33-7512-8CA6A789B3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693" y="559469"/>
            <a:ext cx="6059205" cy="6076370"/>
          </a:xfrm>
          <a:prstGeom prst="rect">
            <a:avLst/>
          </a:prstGeom>
        </p:spPr>
      </p:pic>
      <p:sp>
        <p:nvSpPr>
          <p:cNvPr id="6" name="Google Shape;85;p1">
            <a:extLst>
              <a:ext uri="{FF2B5EF4-FFF2-40B4-BE49-F238E27FC236}">
                <a16:creationId xmlns:a16="http://schemas.microsoft.com/office/drawing/2014/main" id="{B1CF003D-3D59-EC49-C89F-4F9178051565}"/>
              </a:ext>
            </a:extLst>
          </p:cNvPr>
          <p:cNvSpPr/>
          <p:nvPr/>
        </p:nvSpPr>
        <p:spPr>
          <a:xfrm>
            <a:off x="0" y="0"/>
            <a:ext cx="1134836" cy="6858000"/>
          </a:xfrm>
          <a:prstGeom prst="rect">
            <a:avLst/>
          </a:prstGeom>
          <a:solidFill>
            <a:srgbClr val="162B6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Google Shape;86;p1">
            <a:extLst>
              <a:ext uri="{FF2B5EF4-FFF2-40B4-BE49-F238E27FC236}">
                <a16:creationId xmlns:a16="http://schemas.microsoft.com/office/drawing/2014/main" id="{C40B94B8-DFBB-FD97-ABAE-A43DB8FC65A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2165" y="244928"/>
            <a:ext cx="898372" cy="42732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87;p1">
            <a:extLst>
              <a:ext uri="{FF2B5EF4-FFF2-40B4-BE49-F238E27FC236}">
                <a16:creationId xmlns:a16="http://schemas.microsoft.com/office/drawing/2014/main" id="{8685B4D3-E5F0-C8C8-6CF9-3CE614DADD72}"/>
              </a:ext>
            </a:extLst>
          </p:cNvPr>
          <p:cNvSpPr/>
          <p:nvPr/>
        </p:nvSpPr>
        <p:spPr>
          <a:xfrm>
            <a:off x="122165" y="244928"/>
            <a:ext cx="898372" cy="427323"/>
          </a:xfrm>
          <a:prstGeom prst="rect">
            <a:avLst/>
          </a:prstGeom>
          <a:noFill/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88;p1">
            <a:extLst>
              <a:ext uri="{FF2B5EF4-FFF2-40B4-BE49-F238E27FC236}">
                <a16:creationId xmlns:a16="http://schemas.microsoft.com/office/drawing/2014/main" id="{38F18CC4-0D11-C509-2405-6F5BBEC69953}"/>
              </a:ext>
            </a:extLst>
          </p:cNvPr>
          <p:cNvSpPr txBox="1"/>
          <p:nvPr/>
        </p:nvSpPr>
        <p:spPr>
          <a:xfrm rot="-5400000">
            <a:off x="-2595085" y="3534294"/>
            <a:ext cx="618574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power of tools to </a:t>
            </a:r>
            <a:r>
              <a:rPr lang="en-GB" sz="2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transform lives</a:t>
            </a:r>
            <a:endParaRPr/>
          </a:p>
        </p:txBody>
      </p:sp>
      <p:pic>
        <p:nvPicPr>
          <p:cNvPr id="1028" name="Picture 4" descr="Making the Case for Wordless Plumbing Logos • Online Logo Maker's Blog">
            <a:extLst>
              <a:ext uri="{FF2B5EF4-FFF2-40B4-BE49-F238E27FC236}">
                <a16:creationId xmlns:a16="http://schemas.microsoft.com/office/drawing/2014/main" id="{390A5B8E-EFD6-5A88-9B81-05492802AA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29" t="17039" r="21564" b="15375"/>
          <a:stretch/>
        </p:blipFill>
        <p:spPr bwMode="auto">
          <a:xfrm>
            <a:off x="10996613" y="1449521"/>
            <a:ext cx="533400" cy="629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6" descr="26,451 Carpenter Logo Images, Stock Photos &amp; Vectors | Shutterstock">
            <a:extLst>
              <a:ext uri="{FF2B5EF4-FFF2-40B4-BE49-F238E27FC236}">
                <a16:creationId xmlns:a16="http://schemas.microsoft.com/office/drawing/2014/main" id="{35FCED1B-41FB-4C65-9D6A-3FF28E1CA7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46"/>
          <a:stretch/>
        </p:blipFill>
        <p:spPr bwMode="auto">
          <a:xfrm>
            <a:off x="10728764" y="120523"/>
            <a:ext cx="1220471" cy="1103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Mechanic Logo Vintage Vector Illustration Template Icon Label Design.  Wrench Gear Bolt Logo for Professional Engineer Concept Stock Vector -  Illustration of vector, instruments: 220883083">
            <a:extLst>
              <a:ext uri="{FF2B5EF4-FFF2-40B4-BE49-F238E27FC236}">
                <a16:creationId xmlns:a16="http://schemas.microsoft.com/office/drawing/2014/main" id="{A40AA8F7-A458-E2C1-B3DE-018B008E6F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32324"/>
          <a:stretch/>
        </p:blipFill>
        <p:spPr bwMode="auto">
          <a:xfrm>
            <a:off x="10909530" y="2393917"/>
            <a:ext cx="858938" cy="581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Builder Logo PNG Transparent Images Free Download | Vector Files | Pngtree">
            <a:extLst>
              <a:ext uri="{FF2B5EF4-FFF2-40B4-BE49-F238E27FC236}">
                <a16:creationId xmlns:a16="http://schemas.microsoft.com/office/drawing/2014/main" id="{7415ECD4-9DDD-2591-1145-B2237E4E8F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9722" y="3228799"/>
            <a:ext cx="1028700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Welding Vector Art, Icons, and Graphics for Free Download">
            <a:extLst>
              <a:ext uri="{FF2B5EF4-FFF2-40B4-BE49-F238E27FC236}">
                <a16:creationId xmlns:a16="http://schemas.microsoft.com/office/drawing/2014/main" id="{944BC390-69DD-B363-9DF7-E6C5B71F79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4453"/>
          <a:stretch/>
        </p:blipFill>
        <p:spPr bwMode="auto">
          <a:xfrm>
            <a:off x="10961160" y="5271577"/>
            <a:ext cx="770783" cy="771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7093328E-5CFD-A8F1-441D-359A1BF84CD6}"/>
              </a:ext>
            </a:extLst>
          </p:cNvPr>
          <p:cNvSpPr/>
          <p:nvPr/>
        </p:nvSpPr>
        <p:spPr>
          <a:xfrm>
            <a:off x="10909531" y="321185"/>
            <a:ext cx="858938" cy="855154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84C5288-C0CA-EAFB-DCA8-AF52BD572CCF}"/>
              </a:ext>
            </a:extLst>
          </p:cNvPr>
          <p:cNvGrpSpPr/>
          <p:nvPr/>
        </p:nvGrpSpPr>
        <p:grpSpPr>
          <a:xfrm>
            <a:off x="10973483" y="4371110"/>
            <a:ext cx="746136" cy="771277"/>
            <a:chOff x="9486900" y="3919538"/>
            <a:chExt cx="771525" cy="862012"/>
          </a:xfrm>
        </p:grpSpPr>
        <p:pic>
          <p:nvPicPr>
            <p:cNvPr id="1036" name="Picture 12" descr="3,100+ Electrician Logos Illustrations, Royalty-Free Vector Graphics &amp; Clip  Art - iStock">
              <a:extLst>
                <a:ext uri="{FF2B5EF4-FFF2-40B4-BE49-F238E27FC236}">
                  <a16:creationId xmlns:a16="http://schemas.microsoft.com/office/drawing/2014/main" id="{B2E97746-4E4D-6A50-E596-735BE14FEDE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8" t="28454" r="29028" b="26097"/>
            <a:stretch/>
          </p:blipFill>
          <p:spPr bwMode="auto">
            <a:xfrm>
              <a:off x="9486900" y="4021008"/>
              <a:ext cx="699845" cy="707096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8F75F03B-3850-1672-CDB4-7DEF05D070EA}"/>
                </a:ext>
              </a:extLst>
            </p:cNvPr>
            <p:cNvSpPr/>
            <p:nvPr/>
          </p:nvSpPr>
          <p:spPr>
            <a:xfrm>
              <a:off x="9486900" y="3919538"/>
              <a:ext cx="771525" cy="862012"/>
            </a:xfrm>
            <a:prstGeom prst="ellipse">
              <a:avLst/>
            </a:prstGeom>
            <a:no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5" name="Oval 14">
            <a:extLst>
              <a:ext uri="{FF2B5EF4-FFF2-40B4-BE49-F238E27FC236}">
                <a16:creationId xmlns:a16="http://schemas.microsoft.com/office/drawing/2014/main" id="{9502393A-AAAC-3089-7CA9-2542BFEA87F5}"/>
              </a:ext>
            </a:extLst>
          </p:cNvPr>
          <p:cNvSpPr/>
          <p:nvPr/>
        </p:nvSpPr>
        <p:spPr>
          <a:xfrm>
            <a:off x="10909531" y="1357551"/>
            <a:ext cx="858938" cy="855154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C34864B-D98F-6925-4F3B-41AF06065F10}"/>
              </a:ext>
            </a:extLst>
          </p:cNvPr>
          <p:cNvSpPr/>
          <p:nvPr/>
        </p:nvSpPr>
        <p:spPr>
          <a:xfrm>
            <a:off x="10909531" y="2393917"/>
            <a:ext cx="858938" cy="855154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01477C3-3EE3-8A15-76C9-22286F10D5EC}"/>
              </a:ext>
            </a:extLst>
          </p:cNvPr>
          <p:cNvSpPr/>
          <p:nvPr/>
        </p:nvSpPr>
        <p:spPr>
          <a:xfrm>
            <a:off x="10909531" y="3430283"/>
            <a:ext cx="858938" cy="855154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6589CD21-7FC1-78D3-EC1E-2D68464C1DE6}"/>
              </a:ext>
            </a:extLst>
          </p:cNvPr>
          <p:cNvSpPr/>
          <p:nvPr/>
        </p:nvSpPr>
        <p:spPr>
          <a:xfrm>
            <a:off x="10891838" y="4457700"/>
            <a:ext cx="876631" cy="864103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7BC9484-CA76-4966-F6CA-527AB91E0CD1}"/>
              </a:ext>
            </a:extLst>
          </p:cNvPr>
          <p:cNvSpPr/>
          <p:nvPr/>
        </p:nvSpPr>
        <p:spPr>
          <a:xfrm>
            <a:off x="10909531" y="5503015"/>
            <a:ext cx="858938" cy="855154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814513D-4E5F-5EF8-D73C-FD1E15658A7F}"/>
              </a:ext>
            </a:extLst>
          </p:cNvPr>
          <p:cNvSpPr txBox="1"/>
          <p:nvPr/>
        </p:nvSpPr>
        <p:spPr>
          <a:xfrm>
            <a:off x="11095086" y="1751040"/>
            <a:ext cx="11348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spc="-150" dirty="0">
                <a:solidFill>
                  <a:schemeClr val="accent1">
                    <a:lumMod val="75000"/>
                  </a:schemeClr>
                </a:solidFill>
              </a:rPr>
              <a:t>Plumber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53F579C-AB68-CAAB-96A8-299C26DEBB80}"/>
              </a:ext>
            </a:extLst>
          </p:cNvPr>
          <p:cNvSpPr txBox="1"/>
          <p:nvPr/>
        </p:nvSpPr>
        <p:spPr>
          <a:xfrm>
            <a:off x="10961160" y="2887995"/>
            <a:ext cx="11702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spc="-150" dirty="0">
                <a:solidFill>
                  <a:schemeClr val="accent1">
                    <a:lumMod val="75000"/>
                  </a:schemeClr>
                </a:solidFill>
              </a:rPr>
              <a:t>Mechanic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4ACB803-CC62-895C-DBF3-99CB8A5EC60F}"/>
              </a:ext>
            </a:extLst>
          </p:cNvPr>
          <p:cNvSpPr txBox="1"/>
          <p:nvPr/>
        </p:nvSpPr>
        <p:spPr>
          <a:xfrm>
            <a:off x="11057164" y="3929533"/>
            <a:ext cx="8920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spc="-150" dirty="0">
                <a:solidFill>
                  <a:schemeClr val="accent1">
                    <a:lumMod val="75000"/>
                  </a:schemeClr>
                </a:solidFill>
              </a:rPr>
              <a:t>Builder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6A4ED7D-A050-943C-2129-1513FE3CBD17}"/>
              </a:ext>
            </a:extLst>
          </p:cNvPr>
          <p:cNvSpPr txBox="1"/>
          <p:nvPr/>
        </p:nvSpPr>
        <p:spPr>
          <a:xfrm>
            <a:off x="10958472" y="4937961"/>
            <a:ext cx="11348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spc="-150" dirty="0">
                <a:solidFill>
                  <a:schemeClr val="accent1">
                    <a:lumMod val="75000"/>
                  </a:schemeClr>
                </a:solidFill>
              </a:rPr>
              <a:t>Electrician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E416D15-2DC6-8F39-8769-B1300C146066}"/>
              </a:ext>
            </a:extLst>
          </p:cNvPr>
          <p:cNvSpPr txBox="1"/>
          <p:nvPr/>
        </p:nvSpPr>
        <p:spPr>
          <a:xfrm>
            <a:off x="11057164" y="5974327"/>
            <a:ext cx="11348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spc="-150" dirty="0">
                <a:solidFill>
                  <a:schemeClr val="accent1">
                    <a:lumMod val="75000"/>
                  </a:schemeClr>
                </a:solidFill>
              </a:rPr>
              <a:t>Welder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858A556-1C71-7DF8-C59E-02CF0F77A6C6}"/>
              </a:ext>
            </a:extLst>
          </p:cNvPr>
          <p:cNvSpPr/>
          <p:nvPr/>
        </p:nvSpPr>
        <p:spPr>
          <a:xfrm>
            <a:off x="1819469" y="401216"/>
            <a:ext cx="2621902" cy="2794556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F5ADC5B-EC4C-1D9B-806D-5E3085576D8F}"/>
              </a:ext>
            </a:extLst>
          </p:cNvPr>
          <p:cNvSpPr txBox="1"/>
          <p:nvPr/>
        </p:nvSpPr>
        <p:spPr>
          <a:xfrm>
            <a:off x="2487106" y="244928"/>
            <a:ext cx="2034074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9900" b="1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65590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321FD95-D490-6BBE-921C-D0D953118B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693" y="559469"/>
            <a:ext cx="6059205" cy="6076370"/>
          </a:xfrm>
          <a:prstGeom prst="rect">
            <a:avLst/>
          </a:prstGeom>
        </p:spPr>
      </p:pic>
      <p:pic>
        <p:nvPicPr>
          <p:cNvPr id="31" name="Picture 8" descr="Mechanic Logo Vintage Vector Illustration Template Icon Label Design.  Wrench Gear Bolt Logo for Professional Engineer Concept Stock Vector -  Illustration of vector, instruments: 220883083">
            <a:extLst>
              <a:ext uri="{FF2B5EF4-FFF2-40B4-BE49-F238E27FC236}">
                <a16:creationId xmlns:a16="http://schemas.microsoft.com/office/drawing/2014/main" id="{BB817EEE-EDAA-6AAC-0B65-E329C9E6FB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32324"/>
          <a:stretch/>
        </p:blipFill>
        <p:spPr bwMode="auto">
          <a:xfrm>
            <a:off x="1308451" y="3157420"/>
            <a:ext cx="2661966" cy="1905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Oval 31">
            <a:extLst>
              <a:ext uri="{FF2B5EF4-FFF2-40B4-BE49-F238E27FC236}">
                <a16:creationId xmlns:a16="http://schemas.microsoft.com/office/drawing/2014/main" id="{4F91EACB-ACAD-8D81-D0E6-B8CFDFE14A0A}"/>
              </a:ext>
            </a:extLst>
          </p:cNvPr>
          <p:cNvSpPr/>
          <p:nvPr/>
        </p:nvSpPr>
        <p:spPr>
          <a:xfrm>
            <a:off x="1359963" y="3271808"/>
            <a:ext cx="2661966" cy="2803944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624E0FA-EE1D-042D-B3DF-BE9BDB9DD083}"/>
              </a:ext>
            </a:extLst>
          </p:cNvPr>
          <p:cNvSpPr txBox="1"/>
          <p:nvPr/>
        </p:nvSpPr>
        <p:spPr>
          <a:xfrm>
            <a:off x="1624900" y="5006223"/>
            <a:ext cx="36268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spc="-150" dirty="0">
                <a:solidFill>
                  <a:schemeClr val="accent1">
                    <a:lumMod val="75000"/>
                  </a:schemeClr>
                </a:solidFill>
              </a:rPr>
              <a:t>Mechanic</a:t>
            </a:r>
          </a:p>
        </p:txBody>
      </p:sp>
      <p:pic>
        <p:nvPicPr>
          <p:cNvPr id="38" name="Picture 10" descr="Builder Logo PNG Transparent Images Free Download | Vector Files | Pngtree">
            <a:extLst>
              <a:ext uri="{FF2B5EF4-FFF2-40B4-BE49-F238E27FC236}">
                <a16:creationId xmlns:a16="http://schemas.microsoft.com/office/drawing/2014/main" id="{478ECF5E-26C7-4CB5-F05F-6CC9C015AF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328" y="-447869"/>
            <a:ext cx="3130328" cy="3372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1F83870B-4FBB-1539-CA02-C7B68E201A43}"/>
              </a:ext>
            </a:extLst>
          </p:cNvPr>
          <p:cNvGrpSpPr/>
          <p:nvPr/>
        </p:nvGrpSpPr>
        <p:grpSpPr>
          <a:xfrm>
            <a:off x="1408186" y="212772"/>
            <a:ext cx="3202176" cy="2803944"/>
            <a:chOff x="10909531" y="3430283"/>
            <a:chExt cx="1052311" cy="855154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DFB05B04-5B55-411E-D1CE-8B0100DF0ABF}"/>
                </a:ext>
              </a:extLst>
            </p:cNvPr>
            <p:cNvSpPr/>
            <p:nvPr/>
          </p:nvSpPr>
          <p:spPr>
            <a:xfrm>
              <a:off x="10909531" y="3430283"/>
              <a:ext cx="858938" cy="855154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2FDF9342-F810-4C8D-2EC2-0CF31ABFC3BA}"/>
                </a:ext>
              </a:extLst>
            </p:cNvPr>
            <p:cNvSpPr txBox="1"/>
            <p:nvPr/>
          </p:nvSpPr>
          <p:spPr>
            <a:xfrm>
              <a:off x="11069771" y="3990019"/>
              <a:ext cx="892071" cy="2158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b="1" spc="-150" dirty="0">
                  <a:solidFill>
                    <a:schemeClr val="accent1">
                      <a:lumMod val="75000"/>
                    </a:schemeClr>
                  </a:solidFill>
                </a:rPr>
                <a:t>Builder</a:t>
              </a:r>
            </a:p>
          </p:txBody>
        </p:sp>
      </p:grpSp>
      <p:sp>
        <p:nvSpPr>
          <p:cNvPr id="6" name="Google Shape;85;p1">
            <a:extLst>
              <a:ext uri="{FF2B5EF4-FFF2-40B4-BE49-F238E27FC236}">
                <a16:creationId xmlns:a16="http://schemas.microsoft.com/office/drawing/2014/main" id="{B1CF003D-3D59-EC49-C89F-4F9178051565}"/>
              </a:ext>
            </a:extLst>
          </p:cNvPr>
          <p:cNvSpPr/>
          <p:nvPr/>
        </p:nvSpPr>
        <p:spPr>
          <a:xfrm>
            <a:off x="0" y="0"/>
            <a:ext cx="1134836" cy="6858000"/>
          </a:xfrm>
          <a:prstGeom prst="rect">
            <a:avLst/>
          </a:prstGeom>
          <a:solidFill>
            <a:srgbClr val="162B6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Google Shape;86;p1">
            <a:extLst>
              <a:ext uri="{FF2B5EF4-FFF2-40B4-BE49-F238E27FC236}">
                <a16:creationId xmlns:a16="http://schemas.microsoft.com/office/drawing/2014/main" id="{C40B94B8-DFBB-FD97-ABAE-A43DB8FC65A7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2165" y="244928"/>
            <a:ext cx="898372" cy="42732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87;p1">
            <a:extLst>
              <a:ext uri="{FF2B5EF4-FFF2-40B4-BE49-F238E27FC236}">
                <a16:creationId xmlns:a16="http://schemas.microsoft.com/office/drawing/2014/main" id="{8685B4D3-E5F0-C8C8-6CF9-3CE614DADD72}"/>
              </a:ext>
            </a:extLst>
          </p:cNvPr>
          <p:cNvSpPr/>
          <p:nvPr/>
        </p:nvSpPr>
        <p:spPr>
          <a:xfrm>
            <a:off x="122165" y="244928"/>
            <a:ext cx="898372" cy="427323"/>
          </a:xfrm>
          <a:prstGeom prst="rect">
            <a:avLst/>
          </a:prstGeom>
          <a:noFill/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88;p1">
            <a:extLst>
              <a:ext uri="{FF2B5EF4-FFF2-40B4-BE49-F238E27FC236}">
                <a16:creationId xmlns:a16="http://schemas.microsoft.com/office/drawing/2014/main" id="{38F18CC4-0D11-C509-2405-6F5BBEC69953}"/>
              </a:ext>
            </a:extLst>
          </p:cNvPr>
          <p:cNvSpPr txBox="1"/>
          <p:nvPr/>
        </p:nvSpPr>
        <p:spPr>
          <a:xfrm rot="-5400000">
            <a:off x="-2595085" y="3534294"/>
            <a:ext cx="618574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power of tools to </a:t>
            </a:r>
            <a:r>
              <a:rPr lang="en-GB" sz="2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transform lives</a:t>
            </a:r>
            <a:endParaRPr/>
          </a:p>
        </p:txBody>
      </p:sp>
      <p:pic>
        <p:nvPicPr>
          <p:cNvPr id="1028" name="Picture 4" descr="Making the Case for Wordless Plumbing Logos • Online Logo Maker's Blog">
            <a:extLst>
              <a:ext uri="{FF2B5EF4-FFF2-40B4-BE49-F238E27FC236}">
                <a16:creationId xmlns:a16="http://schemas.microsoft.com/office/drawing/2014/main" id="{390A5B8E-EFD6-5A88-9B81-05492802AA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29" t="17039" r="21564" b="15375"/>
          <a:stretch/>
        </p:blipFill>
        <p:spPr bwMode="auto">
          <a:xfrm>
            <a:off x="10996613" y="1449521"/>
            <a:ext cx="533400" cy="629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6" descr="26,451 Carpenter Logo Images, Stock Photos &amp; Vectors | Shutterstock">
            <a:extLst>
              <a:ext uri="{FF2B5EF4-FFF2-40B4-BE49-F238E27FC236}">
                <a16:creationId xmlns:a16="http://schemas.microsoft.com/office/drawing/2014/main" id="{35FCED1B-41FB-4C65-9D6A-3FF28E1CA7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46"/>
          <a:stretch/>
        </p:blipFill>
        <p:spPr bwMode="auto">
          <a:xfrm>
            <a:off x="10728764" y="120523"/>
            <a:ext cx="1220471" cy="1103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Mechanic Logo Vintage Vector Illustration Template Icon Label Design.  Wrench Gear Bolt Logo for Professional Engineer Concept Stock Vector -  Illustration of vector, instruments: 220883083">
            <a:extLst>
              <a:ext uri="{FF2B5EF4-FFF2-40B4-BE49-F238E27FC236}">
                <a16:creationId xmlns:a16="http://schemas.microsoft.com/office/drawing/2014/main" id="{A40AA8F7-A458-E2C1-B3DE-018B008E6F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32324"/>
          <a:stretch/>
        </p:blipFill>
        <p:spPr bwMode="auto">
          <a:xfrm>
            <a:off x="10909530" y="2393917"/>
            <a:ext cx="858938" cy="581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Builder Logo PNG Transparent Images Free Download | Vector Files | Pngtree">
            <a:extLst>
              <a:ext uri="{FF2B5EF4-FFF2-40B4-BE49-F238E27FC236}">
                <a16:creationId xmlns:a16="http://schemas.microsoft.com/office/drawing/2014/main" id="{7415ECD4-9DDD-2591-1145-B2237E4E8F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9722" y="3228799"/>
            <a:ext cx="1028700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Welding Vector Art, Icons, and Graphics for Free Download">
            <a:extLst>
              <a:ext uri="{FF2B5EF4-FFF2-40B4-BE49-F238E27FC236}">
                <a16:creationId xmlns:a16="http://schemas.microsoft.com/office/drawing/2014/main" id="{944BC390-69DD-B363-9DF7-E6C5B71F79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4453"/>
          <a:stretch/>
        </p:blipFill>
        <p:spPr bwMode="auto">
          <a:xfrm>
            <a:off x="10961160" y="5271577"/>
            <a:ext cx="770783" cy="771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7093328E-5CFD-A8F1-441D-359A1BF84CD6}"/>
              </a:ext>
            </a:extLst>
          </p:cNvPr>
          <p:cNvSpPr/>
          <p:nvPr/>
        </p:nvSpPr>
        <p:spPr>
          <a:xfrm>
            <a:off x="10909531" y="321185"/>
            <a:ext cx="858938" cy="855154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84C5288-C0CA-EAFB-DCA8-AF52BD572CCF}"/>
              </a:ext>
            </a:extLst>
          </p:cNvPr>
          <p:cNvGrpSpPr/>
          <p:nvPr/>
        </p:nvGrpSpPr>
        <p:grpSpPr>
          <a:xfrm>
            <a:off x="10973483" y="4371110"/>
            <a:ext cx="746136" cy="771277"/>
            <a:chOff x="9486900" y="3919538"/>
            <a:chExt cx="771525" cy="862012"/>
          </a:xfrm>
        </p:grpSpPr>
        <p:pic>
          <p:nvPicPr>
            <p:cNvPr id="1036" name="Picture 12" descr="3,100+ Electrician Logos Illustrations, Royalty-Free Vector Graphics &amp; Clip  Art - iStock">
              <a:extLst>
                <a:ext uri="{FF2B5EF4-FFF2-40B4-BE49-F238E27FC236}">
                  <a16:creationId xmlns:a16="http://schemas.microsoft.com/office/drawing/2014/main" id="{B2E97746-4E4D-6A50-E596-735BE14FEDE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8" t="28454" r="29028" b="26097"/>
            <a:stretch/>
          </p:blipFill>
          <p:spPr bwMode="auto">
            <a:xfrm>
              <a:off x="9486900" y="4021008"/>
              <a:ext cx="699845" cy="707096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8F75F03B-3850-1672-CDB4-7DEF05D070EA}"/>
                </a:ext>
              </a:extLst>
            </p:cNvPr>
            <p:cNvSpPr/>
            <p:nvPr/>
          </p:nvSpPr>
          <p:spPr>
            <a:xfrm>
              <a:off x="9486900" y="3919538"/>
              <a:ext cx="771525" cy="862012"/>
            </a:xfrm>
            <a:prstGeom prst="ellipse">
              <a:avLst/>
            </a:prstGeom>
            <a:no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5" name="Oval 14">
            <a:extLst>
              <a:ext uri="{FF2B5EF4-FFF2-40B4-BE49-F238E27FC236}">
                <a16:creationId xmlns:a16="http://schemas.microsoft.com/office/drawing/2014/main" id="{9502393A-AAAC-3089-7CA9-2542BFEA87F5}"/>
              </a:ext>
            </a:extLst>
          </p:cNvPr>
          <p:cNvSpPr/>
          <p:nvPr/>
        </p:nvSpPr>
        <p:spPr>
          <a:xfrm>
            <a:off x="10909531" y="1357551"/>
            <a:ext cx="858938" cy="855154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C34864B-D98F-6925-4F3B-41AF06065F10}"/>
              </a:ext>
            </a:extLst>
          </p:cNvPr>
          <p:cNvSpPr/>
          <p:nvPr/>
        </p:nvSpPr>
        <p:spPr>
          <a:xfrm>
            <a:off x="10909531" y="2393917"/>
            <a:ext cx="858938" cy="855154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01477C3-3EE3-8A15-76C9-22286F10D5EC}"/>
              </a:ext>
            </a:extLst>
          </p:cNvPr>
          <p:cNvSpPr/>
          <p:nvPr/>
        </p:nvSpPr>
        <p:spPr>
          <a:xfrm>
            <a:off x="10909531" y="3430283"/>
            <a:ext cx="858938" cy="855154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6589CD21-7FC1-78D3-EC1E-2D68464C1DE6}"/>
              </a:ext>
            </a:extLst>
          </p:cNvPr>
          <p:cNvSpPr/>
          <p:nvPr/>
        </p:nvSpPr>
        <p:spPr>
          <a:xfrm>
            <a:off x="10891838" y="4457700"/>
            <a:ext cx="876631" cy="864103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7BC9484-CA76-4966-F6CA-527AB91E0CD1}"/>
              </a:ext>
            </a:extLst>
          </p:cNvPr>
          <p:cNvSpPr/>
          <p:nvPr/>
        </p:nvSpPr>
        <p:spPr>
          <a:xfrm>
            <a:off x="10909531" y="5503015"/>
            <a:ext cx="858938" cy="855154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814513D-4E5F-5EF8-D73C-FD1E15658A7F}"/>
              </a:ext>
            </a:extLst>
          </p:cNvPr>
          <p:cNvSpPr txBox="1"/>
          <p:nvPr/>
        </p:nvSpPr>
        <p:spPr>
          <a:xfrm>
            <a:off x="11095086" y="1751040"/>
            <a:ext cx="11348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spc="-150" dirty="0">
                <a:solidFill>
                  <a:schemeClr val="accent1">
                    <a:lumMod val="75000"/>
                  </a:schemeClr>
                </a:solidFill>
              </a:rPr>
              <a:t>Plumber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53F579C-AB68-CAAB-96A8-299C26DEBB80}"/>
              </a:ext>
            </a:extLst>
          </p:cNvPr>
          <p:cNvSpPr txBox="1"/>
          <p:nvPr/>
        </p:nvSpPr>
        <p:spPr>
          <a:xfrm>
            <a:off x="10961160" y="2887995"/>
            <a:ext cx="11702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spc="-150" dirty="0">
                <a:solidFill>
                  <a:schemeClr val="accent1">
                    <a:lumMod val="75000"/>
                  </a:schemeClr>
                </a:solidFill>
              </a:rPr>
              <a:t>Mechanic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4ACB803-CC62-895C-DBF3-99CB8A5EC60F}"/>
              </a:ext>
            </a:extLst>
          </p:cNvPr>
          <p:cNvSpPr txBox="1"/>
          <p:nvPr/>
        </p:nvSpPr>
        <p:spPr>
          <a:xfrm>
            <a:off x="11057164" y="3929533"/>
            <a:ext cx="8920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spc="-150" dirty="0">
                <a:solidFill>
                  <a:schemeClr val="accent1">
                    <a:lumMod val="75000"/>
                  </a:schemeClr>
                </a:solidFill>
              </a:rPr>
              <a:t>Builder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6A4ED7D-A050-943C-2129-1513FE3CBD17}"/>
              </a:ext>
            </a:extLst>
          </p:cNvPr>
          <p:cNvSpPr txBox="1"/>
          <p:nvPr/>
        </p:nvSpPr>
        <p:spPr>
          <a:xfrm>
            <a:off x="10958472" y="4937961"/>
            <a:ext cx="11348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spc="-150" dirty="0">
                <a:solidFill>
                  <a:schemeClr val="accent1">
                    <a:lumMod val="75000"/>
                  </a:schemeClr>
                </a:solidFill>
              </a:rPr>
              <a:t>Electrician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E416D15-2DC6-8F39-8769-B1300C146066}"/>
              </a:ext>
            </a:extLst>
          </p:cNvPr>
          <p:cNvSpPr txBox="1"/>
          <p:nvPr/>
        </p:nvSpPr>
        <p:spPr>
          <a:xfrm>
            <a:off x="11057164" y="5974327"/>
            <a:ext cx="11348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spc="-150" dirty="0">
                <a:solidFill>
                  <a:schemeClr val="accent1">
                    <a:lumMod val="75000"/>
                  </a:schemeClr>
                </a:solidFill>
              </a:rPr>
              <a:t>Welder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111CBB6-F9BC-3F72-B904-BA304EF40CF5}"/>
              </a:ext>
            </a:extLst>
          </p:cNvPr>
          <p:cNvSpPr txBox="1"/>
          <p:nvPr/>
        </p:nvSpPr>
        <p:spPr>
          <a:xfrm>
            <a:off x="6212670" y="5561734"/>
            <a:ext cx="32124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spc="-150" dirty="0"/>
              <a:t>Cold chisel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C8A9DB2-6F1F-7D1C-3C90-DA00DD458F2E}"/>
              </a:ext>
            </a:extLst>
          </p:cNvPr>
          <p:cNvGrpSpPr/>
          <p:nvPr/>
        </p:nvGrpSpPr>
        <p:grpSpPr>
          <a:xfrm>
            <a:off x="10909530" y="2393917"/>
            <a:ext cx="1221919" cy="855154"/>
            <a:chOff x="10909530" y="2393917"/>
            <a:chExt cx="1221919" cy="855154"/>
          </a:xfrm>
        </p:grpSpPr>
        <p:pic>
          <p:nvPicPr>
            <p:cNvPr id="13" name="Picture 8" descr="Mechanic Logo Vintage Vector Illustration Template Icon Label Design.  Wrench Gear Bolt Logo for Professional Engineer Concept Stock Vector -  Illustration of vector, instruments: 220883083">
              <a:extLst>
                <a:ext uri="{FF2B5EF4-FFF2-40B4-BE49-F238E27FC236}">
                  <a16:creationId xmlns:a16="http://schemas.microsoft.com/office/drawing/2014/main" id="{875304D6-FBB1-5C72-E4B8-C494494D23A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32324"/>
            <a:stretch/>
          </p:blipFill>
          <p:spPr bwMode="auto">
            <a:xfrm>
              <a:off x="10909530" y="2393917"/>
              <a:ext cx="858938" cy="5812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BA3BB556-6B53-12A4-B390-827EDC64125D}"/>
                </a:ext>
              </a:extLst>
            </p:cNvPr>
            <p:cNvSpPr/>
            <p:nvPr/>
          </p:nvSpPr>
          <p:spPr>
            <a:xfrm>
              <a:off x="10909531" y="2393917"/>
              <a:ext cx="858938" cy="855154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D70342B-93C6-1F05-B428-71CAC9108913}"/>
                </a:ext>
              </a:extLst>
            </p:cNvPr>
            <p:cNvSpPr txBox="1"/>
            <p:nvPr/>
          </p:nvSpPr>
          <p:spPr>
            <a:xfrm>
              <a:off x="10961160" y="2887995"/>
              <a:ext cx="117028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spc="-150" dirty="0">
                  <a:solidFill>
                    <a:schemeClr val="accent1">
                      <a:lumMod val="75000"/>
                    </a:schemeClr>
                  </a:solidFill>
                </a:rPr>
                <a:t>Mechanic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C1A05A1-F66B-992C-F2BF-82AD0A94CB63}"/>
              </a:ext>
            </a:extLst>
          </p:cNvPr>
          <p:cNvGrpSpPr/>
          <p:nvPr/>
        </p:nvGrpSpPr>
        <p:grpSpPr>
          <a:xfrm>
            <a:off x="10909531" y="3430283"/>
            <a:ext cx="1039704" cy="855154"/>
            <a:chOff x="10909531" y="3430283"/>
            <a:chExt cx="1039704" cy="855154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01EB315D-32DE-34EB-38F5-F08ECBE2259B}"/>
                </a:ext>
              </a:extLst>
            </p:cNvPr>
            <p:cNvSpPr/>
            <p:nvPr/>
          </p:nvSpPr>
          <p:spPr>
            <a:xfrm>
              <a:off x="10909531" y="3430283"/>
              <a:ext cx="858938" cy="855154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B7D77A05-1EC8-FAB9-FE2F-102733EFBF61}"/>
                </a:ext>
              </a:extLst>
            </p:cNvPr>
            <p:cNvSpPr txBox="1"/>
            <p:nvPr/>
          </p:nvSpPr>
          <p:spPr>
            <a:xfrm>
              <a:off x="11057164" y="3929533"/>
              <a:ext cx="89207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spc="-150" dirty="0">
                  <a:solidFill>
                    <a:schemeClr val="accent1">
                      <a:lumMod val="75000"/>
                    </a:schemeClr>
                  </a:solidFill>
                </a:rPr>
                <a:t>Builder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062248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85;p1">
            <a:extLst>
              <a:ext uri="{FF2B5EF4-FFF2-40B4-BE49-F238E27FC236}">
                <a16:creationId xmlns:a16="http://schemas.microsoft.com/office/drawing/2014/main" id="{B1CF003D-3D59-EC49-C89F-4F9178051565}"/>
              </a:ext>
            </a:extLst>
          </p:cNvPr>
          <p:cNvSpPr/>
          <p:nvPr/>
        </p:nvSpPr>
        <p:spPr>
          <a:xfrm>
            <a:off x="0" y="0"/>
            <a:ext cx="1134836" cy="6858000"/>
          </a:xfrm>
          <a:prstGeom prst="rect">
            <a:avLst/>
          </a:prstGeom>
          <a:solidFill>
            <a:srgbClr val="162B6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Google Shape;86;p1">
            <a:extLst>
              <a:ext uri="{FF2B5EF4-FFF2-40B4-BE49-F238E27FC236}">
                <a16:creationId xmlns:a16="http://schemas.microsoft.com/office/drawing/2014/main" id="{C40B94B8-DFBB-FD97-ABAE-A43DB8FC65A7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22165" y="244928"/>
            <a:ext cx="898372" cy="42732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87;p1">
            <a:extLst>
              <a:ext uri="{FF2B5EF4-FFF2-40B4-BE49-F238E27FC236}">
                <a16:creationId xmlns:a16="http://schemas.microsoft.com/office/drawing/2014/main" id="{8685B4D3-E5F0-C8C8-6CF9-3CE614DADD72}"/>
              </a:ext>
            </a:extLst>
          </p:cNvPr>
          <p:cNvSpPr/>
          <p:nvPr/>
        </p:nvSpPr>
        <p:spPr>
          <a:xfrm>
            <a:off x="122165" y="244928"/>
            <a:ext cx="898372" cy="427323"/>
          </a:xfrm>
          <a:prstGeom prst="rect">
            <a:avLst/>
          </a:prstGeom>
          <a:noFill/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88;p1">
            <a:extLst>
              <a:ext uri="{FF2B5EF4-FFF2-40B4-BE49-F238E27FC236}">
                <a16:creationId xmlns:a16="http://schemas.microsoft.com/office/drawing/2014/main" id="{38F18CC4-0D11-C509-2405-6F5BBEC69953}"/>
              </a:ext>
            </a:extLst>
          </p:cNvPr>
          <p:cNvSpPr txBox="1"/>
          <p:nvPr/>
        </p:nvSpPr>
        <p:spPr>
          <a:xfrm rot="-5400000">
            <a:off x="-2595085" y="3534294"/>
            <a:ext cx="618574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power of tools to </a:t>
            </a:r>
            <a:r>
              <a:rPr lang="en-GB" sz="2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transform lives</a:t>
            </a:r>
            <a:endParaRPr/>
          </a:p>
        </p:txBody>
      </p:sp>
      <p:pic>
        <p:nvPicPr>
          <p:cNvPr id="1028" name="Picture 4" descr="Making the Case for Wordless Plumbing Logos • Online Logo Maker's Blog">
            <a:extLst>
              <a:ext uri="{FF2B5EF4-FFF2-40B4-BE49-F238E27FC236}">
                <a16:creationId xmlns:a16="http://schemas.microsoft.com/office/drawing/2014/main" id="{390A5B8E-EFD6-5A88-9B81-05492802AA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29" t="17039" r="21564" b="15375"/>
          <a:stretch/>
        </p:blipFill>
        <p:spPr bwMode="auto">
          <a:xfrm>
            <a:off x="10996613" y="1449521"/>
            <a:ext cx="533400" cy="629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6" descr="26,451 Carpenter Logo Images, Stock Photos &amp; Vectors | Shutterstock">
            <a:extLst>
              <a:ext uri="{FF2B5EF4-FFF2-40B4-BE49-F238E27FC236}">
                <a16:creationId xmlns:a16="http://schemas.microsoft.com/office/drawing/2014/main" id="{35FCED1B-41FB-4C65-9D6A-3FF28E1CA7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46"/>
          <a:stretch/>
        </p:blipFill>
        <p:spPr bwMode="auto">
          <a:xfrm>
            <a:off x="10728764" y="120523"/>
            <a:ext cx="1220471" cy="1103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Mechanic Logo Vintage Vector Illustration Template Icon Label Design.  Wrench Gear Bolt Logo for Professional Engineer Concept Stock Vector -  Illustration of vector, instruments: 220883083">
            <a:extLst>
              <a:ext uri="{FF2B5EF4-FFF2-40B4-BE49-F238E27FC236}">
                <a16:creationId xmlns:a16="http://schemas.microsoft.com/office/drawing/2014/main" id="{A40AA8F7-A458-E2C1-B3DE-018B008E6F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32324"/>
          <a:stretch/>
        </p:blipFill>
        <p:spPr bwMode="auto">
          <a:xfrm>
            <a:off x="10909530" y="2393917"/>
            <a:ext cx="858938" cy="581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Builder Logo PNG Transparent Images Free Download | Vector Files | Pngtree">
            <a:extLst>
              <a:ext uri="{FF2B5EF4-FFF2-40B4-BE49-F238E27FC236}">
                <a16:creationId xmlns:a16="http://schemas.microsoft.com/office/drawing/2014/main" id="{7415ECD4-9DDD-2591-1145-B2237E4E8F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9722" y="3228799"/>
            <a:ext cx="1028700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Welding Vector Art, Icons, and Graphics for Free Download">
            <a:extLst>
              <a:ext uri="{FF2B5EF4-FFF2-40B4-BE49-F238E27FC236}">
                <a16:creationId xmlns:a16="http://schemas.microsoft.com/office/drawing/2014/main" id="{944BC390-69DD-B363-9DF7-E6C5B71F79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4453"/>
          <a:stretch/>
        </p:blipFill>
        <p:spPr bwMode="auto">
          <a:xfrm>
            <a:off x="10961160" y="5271577"/>
            <a:ext cx="770783" cy="771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7093328E-5CFD-A8F1-441D-359A1BF84CD6}"/>
              </a:ext>
            </a:extLst>
          </p:cNvPr>
          <p:cNvSpPr/>
          <p:nvPr/>
        </p:nvSpPr>
        <p:spPr>
          <a:xfrm>
            <a:off x="10909531" y="321185"/>
            <a:ext cx="858938" cy="855154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84C5288-C0CA-EAFB-DCA8-AF52BD572CCF}"/>
              </a:ext>
            </a:extLst>
          </p:cNvPr>
          <p:cNvGrpSpPr/>
          <p:nvPr/>
        </p:nvGrpSpPr>
        <p:grpSpPr>
          <a:xfrm>
            <a:off x="10973483" y="4371110"/>
            <a:ext cx="746136" cy="771277"/>
            <a:chOff x="9486900" y="3919538"/>
            <a:chExt cx="771525" cy="862012"/>
          </a:xfrm>
        </p:grpSpPr>
        <p:pic>
          <p:nvPicPr>
            <p:cNvPr id="1036" name="Picture 12" descr="3,100+ Electrician Logos Illustrations, Royalty-Free Vector Graphics &amp; Clip  Art - iStock">
              <a:extLst>
                <a:ext uri="{FF2B5EF4-FFF2-40B4-BE49-F238E27FC236}">
                  <a16:creationId xmlns:a16="http://schemas.microsoft.com/office/drawing/2014/main" id="{B2E97746-4E4D-6A50-E596-735BE14FEDE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8" t="28454" r="29028" b="26097"/>
            <a:stretch/>
          </p:blipFill>
          <p:spPr bwMode="auto">
            <a:xfrm>
              <a:off x="9486900" y="4021008"/>
              <a:ext cx="699845" cy="707096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8F75F03B-3850-1672-CDB4-7DEF05D070EA}"/>
                </a:ext>
              </a:extLst>
            </p:cNvPr>
            <p:cNvSpPr/>
            <p:nvPr/>
          </p:nvSpPr>
          <p:spPr>
            <a:xfrm>
              <a:off x="9486900" y="3919538"/>
              <a:ext cx="771525" cy="862012"/>
            </a:xfrm>
            <a:prstGeom prst="ellipse">
              <a:avLst/>
            </a:prstGeom>
            <a:no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5" name="Oval 14">
            <a:extLst>
              <a:ext uri="{FF2B5EF4-FFF2-40B4-BE49-F238E27FC236}">
                <a16:creationId xmlns:a16="http://schemas.microsoft.com/office/drawing/2014/main" id="{9502393A-AAAC-3089-7CA9-2542BFEA87F5}"/>
              </a:ext>
            </a:extLst>
          </p:cNvPr>
          <p:cNvSpPr/>
          <p:nvPr/>
        </p:nvSpPr>
        <p:spPr>
          <a:xfrm>
            <a:off x="10909531" y="1357551"/>
            <a:ext cx="858938" cy="855154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C34864B-D98F-6925-4F3B-41AF06065F10}"/>
              </a:ext>
            </a:extLst>
          </p:cNvPr>
          <p:cNvSpPr/>
          <p:nvPr/>
        </p:nvSpPr>
        <p:spPr>
          <a:xfrm>
            <a:off x="10909531" y="2393917"/>
            <a:ext cx="858938" cy="855154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01477C3-3EE3-8A15-76C9-22286F10D5EC}"/>
              </a:ext>
            </a:extLst>
          </p:cNvPr>
          <p:cNvSpPr/>
          <p:nvPr/>
        </p:nvSpPr>
        <p:spPr>
          <a:xfrm>
            <a:off x="10909531" y="3430283"/>
            <a:ext cx="858938" cy="855154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6589CD21-7FC1-78D3-EC1E-2D68464C1DE6}"/>
              </a:ext>
            </a:extLst>
          </p:cNvPr>
          <p:cNvSpPr/>
          <p:nvPr/>
        </p:nvSpPr>
        <p:spPr>
          <a:xfrm>
            <a:off x="10891838" y="4457700"/>
            <a:ext cx="876631" cy="864103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7BC9484-CA76-4966-F6CA-527AB91E0CD1}"/>
              </a:ext>
            </a:extLst>
          </p:cNvPr>
          <p:cNvSpPr/>
          <p:nvPr/>
        </p:nvSpPr>
        <p:spPr>
          <a:xfrm>
            <a:off x="10909531" y="5503015"/>
            <a:ext cx="858938" cy="855154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814513D-4E5F-5EF8-D73C-FD1E15658A7F}"/>
              </a:ext>
            </a:extLst>
          </p:cNvPr>
          <p:cNvSpPr txBox="1"/>
          <p:nvPr/>
        </p:nvSpPr>
        <p:spPr>
          <a:xfrm>
            <a:off x="11095086" y="1751040"/>
            <a:ext cx="11348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spc="-150" dirty="0">
                <a:solidFill>
                  <a:schemeClr val="accent1">
                    <a:lumMod val="75000"/>
                  </a:schemeClr>
                </a:solidFill>
              </a:rPr>
              <a:t>Plumber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53F579C-AB68-CAAB-96A8-299C26DEBB80}"/>
              </a:ext>
            </a:extLst>
          </p:cNvPr>
          <p:cNvSpPr txBox="1"/>
          <p:nvPr/>
        </p:nvSpPr>
        <p:spPr>
          <a:xfrm>
            <a:off x="10961160" y="2887995"/>
            <a:ext cx="11702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spc="-150" dirty="0">
                <a:solidFill>
                  <a:schemeClr val="accent1">
                    <a:lumMod val="75000"/>
                  </a:schemeClr>
                </a:solidFill>
              </a:rPr>
              <a:t>Mechanic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4ACB803-CC62-895C-DBF3-99CB8A5EC60F}"/>
              </a:ext>
            </a:extLst>
          </p:cNvPr>
          <p:cNvSpPr txBox="1"/>
          <p:nvPr/>
        </p:nvSpPr>
        <p:spPr>
          <a:xfrm>
            <a:off x="11057164" y="3929533"/>
            <a:ext cx="8920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spc="-150" dirty="0">
                <a:solidFill>
                  <a:schemeClr val="accent1">
                    <a:lumMod val="75000"/>
                  </a:schemeClr>
                </a:solidFill>
              </a:rPr>
              <a:t>Builder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6A4ED7D-A050-943C-2129-1513FE3CBD17}"/>
              </a:ext>
            </a:extLst>
          </p:cNvPr>
          <p:cNvSpPr txBox="1"/>
          <p:nvPr/>
        </p:nvSpPr>
        <p:spPr>
          <a:xfrm>
            <a:off x="10958472" y="4937961"/>
            <a:ext cx="11348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spc="-150" dirty="0">
                <a:solidFill>
                  <a:schemeClr val="accent1">
                    <a:lumMod val="75000"/>
                  </a:schemeClr>
                </a:solidFill>
              </a:rPr>
              <a:t>Electrician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E416D15-2DC6-8F39-8769-B1300C146066}"/>
              </a:ext>
            </a:extLst>
          </p:cNvPr>
          <p:cNvSpPr txBox="1"/>
          <p:nvPr/>
        </p:nvSpPr>
        <p:spPr>
          <a:xfrm>
            <a:off x="11057164" y="5974327"/>
            <a:ext cx="11348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spc="-150" dirty="0">
                <a:solidFill>
                  <a:schemeClr val="accent1">
                    <a:lumMod val="75000"/>
                  </a:schemeClr>
                </a:solidFill>
              </a:rPr>
              <a:t>Welder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929863-702F-A61D-BC56-052BFF1B321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0" b="6944"/>
          <a:stretch/>
        </p:blipFill>
        <p:spPr>
          <a:xfrm>
            <a:off x="3411901" y="29363"/>
            <a:ext cx="7632440" cy="6858000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A29D2C09-0244-AAAA-CE56-378384C25239}"/>
              </a:ext>
            </a:extLst>
          </p:cNvPr>
          <p:cNvSpPr/>
          <p:nvPr/>
        </p:nvSpPr>
        <p:spPr>
          <a:xfrm>
            <a:off x="1819469" y="401216"/>
            <a:ext cx="2621902" cy="2794556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C0CF30D-085F-1055-F356-FEF32455F0DD}"/>
              </a:ext>
            </a:extLst>
          </p:cNvPr>
          <p:cNvSpPr txBox="1"/>
          <p:nvPr/>
        </p:nvSpPr>
        <p:spPr>
          <a:xfrm>
            <a:off x="2487106" y="244928"/>
            <a:ext cx="2034074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9900" b="1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9563235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0929863-702F-A61D-BC56-052BFF1B32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0" b="6944"/>
          <a:stretch/>
        </p:blipFill>
        <p:spPr>
          <a:xfrm>
            <a:off x="3455141" y="-82485"/>
            <a:ext cx="7632440" cy="68580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2F006E45-54E0-6C9D-B6BA-E2B93B4DE61C}"/>
              </a:ext>
            </a:extLst>
          </p:cNvPr>
          <p:cNvGrpSpPr/>
          <p:nvPr/>
        </p:nvGrpSpPr>
        <p:grpSpPr>
          <a:xfrm>
            <a:off x="1257001" y="-254524"/>
            <a:ext cx="3729778" cy="3601039"/>
            <a:chOff x="10728764" y="120523"/>
            <a:chExt cx="1220471" cy="1103455"/>
          </a:xfrm>
        </p:grpSpPr>
        <p:pic>
          <p:nvPicPr>
            <p:cNvPr id="14" name="Picture 6" descr="26,451 Carpenter Logo Images, Stock Photos &amp; Vectors | Shutterstock">
              <a:extLst>
                <a:ext uri="{FF2B5EF4-FFF2-40B4-BE49-F238E27FC236}">
                  <a16:creationId xmlns:a16="http://schemas.microsoft.com/office/drawing/2014/main" id="{CA49E2A1-90C2-3444-4C2C-06E1A5BA155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046"/>
            <a:stretch/>
          </p:blipFill>
          <p:spPr bwMode="auto">
            <a:xfrm>
              <a:off x="10728764" y="120523"/>
              <a:ext cx="1220471" cy="11034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C8AFE3ED-5893-4B42-9D60-911100ACC4EE}"/>
                </a:ext>
              </a:extLst>
            </p:cNvPr>
            <p:cNvSpPr/>
            <p:nvPr/>
          </p:nvSpPr>
          <p:spPr>
            <a:xfrm>
              <a:off x="10909531" y="321185"/>
              <a:ext cx="858938" cy="855154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6" name="Google Shape;85;p1">
            <a:extLst>
              <a:ext uri="{FF2B5EF4-FFF2-40B4-BE49-F238E27FC236}">
                <a16:creationId xmlns:a16="http://schemas.microsoft.com/office/drawing/2014/main" id="{B1CF003D-3D59-EC49-C89F-4F9178051565}"/>
              </a:ext>
            </a:extLst>
          </p:cNvPr>
          <p:cNvSpPr/>
          <p:nvPr/>
        </p:nvSpPr>
        <p:spPr>
          <a:xfrm>
            <a:off x="0" y="0"/>
            <a:ext cx="1134836" cy="6858000"/>
          </a:xfrm>
          <a:prstGeom prst="rect">
            <a:avLst/>
          </a:prstGeom>
          <a:solidFill>
            <a:srgbClr val="162B6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Google Shape;86;p1">
            <a:extLst>
              <a:ext uri="{FF2B5EF4-FFF2-40B4-BE49-F238E27FC236}">
                <a16:creationId xmlns:a16="http://schemas.microsoft.com/office/drawing/2014/main" id="{C40B94B8-DFBB-FD97-ABAE-A43DB8FC65A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2165" y="244928"/>
            <a:ext cx="898372" cy="42732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87;p1">
            <a:extLst>
              <a:ext uri="{FF2B5EF4-FFF2-40B4-BE49-F238E27FC236}">
                <a16:creationId xmlns:a16="http://schemas.microsoft.com/office/drawing/2014/main" id="{8685B4D3-E5F0-C8C8-6CF9-3CE614DADD72}"/>
              </a:ext>
            </a:extLst>
          </p:cNvPr>
          <p:cNvSpPr/>
          <p:nvPr/>
        </p:nvSpPr>
        <p:spPr>
          <a:xfrm>
            <a:off x="122165" y="244928"/>
            <a:ext cx="898372" cy="427323"/>
          </a:xfrm>
          <a:prstGeom prst="rect">
            <a:avLst/>
          </a:prstGeom>
          <a:noFill/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88;p1">
            <a:extLst>
              <a:ext uri="{FF2B5EF4-FFF2-40B4-BE49-F238E27FC236}">
                <a16:creationId xmlns:a16="http://schemas.microsoft.com/office/drawing/2014/main" id="{38F18CC4-0D11-C509-2405-6F5BBEC69953}"/>
              </a:ext>
            </a:extLst>
          </p:cNvPr>
          <p:cNvSpPr txBox="1"/>
          <p:nvPr/>
        </p:nvSpPr>
        <p:spPr>
          <a:xfrm rot="-5400000">
            <a:off x="-2595085" y="3534294"/>
            <a:ext cx="618574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power of tools to </a:t>
            </a:r>
            <a:r>
              <a:rPr lang="en-GB" sz="2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transform lives</a:t>
            </a:r>
            <a:endParaRPr/>
          </a:p>
        </p:txBody>
      </p:sp>
      <p:pic>
        <p:nvPicPr>
          <p:cNvPr id="1028" name="Picture 4" descr="Making the Case for Wordless Plumbing Logos • Online Logo Maker's Blog">
            <a:extLst>
              <a:ext uri="{FF2B5EF4-FFF2-40B4-BE49-F238E27FC236}">
                <a16:creationId xmlns:a16="http://schemas.microsoft.com/office/drawing/2014/main" id="{390A5B8E-EFD6-5A88-9B81-05492802AA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29" t="17039" r="21564" b="15375"/>
          <a:stretch/>
        </p:blipFill>
        <p:spPr bwMode="auto">
          <a:xfrm>
            <a:off x="10996613" y="1449521"/>
            <a:ext cx="533400" cy="629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6" descr="26,451 Carpenter Logo Images, Stock Photos &amp; Vectors | Shutterstock">
            <a:extLst>
              <a:ext uri="{FF2B5EF4-FFF2-40B4-BE49-F238E27FC236}">
                <a16:creationId xmlns:a16="http://schemas.microsoft.com/office/drawing/2014/main" id="{35FCED1B-41FB-4C65-9D6A-3FF28E1CA7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46"/>
          <a:stretch/>
        </p:blipFill>
        <p:spPr bwMode="auto">
          <a:xfrm>
            <a:off x="10728764" y="120523"/>
            <a:ext cx="1220471" cy="1103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Mechanic Logo Vintage Vector Illustration Template Icon Label Design.  Wrench Gear Bolt Logo for Professional Engineer Concept Stock Vector -  Illustration of vector, instruments: 220883083">
            <a:extLst>
              <a:ext uri="{FF2B5EF4-FFF2-40B4-BE49-F238E27FC236}">
                <a16:creationId xmlns:a16="http://schemas.microsoft.com/office/drawing/2014/main" id="{A40AA8F7-A458-E2C1-B3DE-018B008E6F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32324"/>
          <a:stretch/>
        </p:blipFill>
        <p:spPr bwMode="auto">
          <a:xfrm>
            <a:off x="10909530" y="2393917"/>
            <a:ext cx="858938" cy="581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Builder Logo PNG Transparent Images Free Download | Vector Files | Pngtree">
            <a:extLst>
              <a:ext uri="{FF2B5EF4-FFF2-40B4-BE49-F238E27FC236}">
                <a16:creationId xmlns:a16="http://schemas.microsoft.com/office/drawing/2014/main" id="{7415ECD4-9DDD-2591-1145-B2237E4E8F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9722" y="3228799"/>
            <a:ext cx="1028700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Welding Vector Art, Icons, and Graphics for Free Download">
            <a:extLst>
              <a:ext uri="{FF2B5EF4-FFF2-40B4-BE49-F238E27FC236}">
                <a16:creationId xmlns:a16="http://schemas.microsoft.com/office/drawing/2014/main" id="{944BC390-69DD-B363-9DF7-E6C5B71F79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4453"/>
          <a:stretch/>
        </p:blipFill>
        <p:spPr bwMode="auto">
          <a:xfrm>
            <a:off x="10961160" y="5271577"/>
            <a:ext cx="770783" cy="771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7093328E-5CFD-A8F1-441D-359A1BF84CD6}"/>
              </a:ext>
            </a:extLst>
          </p:cNvPr>
          <p:cNvSpPr/>
          <p:nvPr/>
        </p:nvSpPr>
        <p:spPr>
          <a:xfrm>
            <a:off x="10909531" y="321185"/>
            <a:ext cx="858938" cy="855154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84C5288-C0CA-EAFB-DCA8-AF52BD572CCF}"/>
              </a:ext>
            </a:extLst>
          </p:cNvPr>
          <p:cNvGrpSpPr/>
          <p:nvPr/>
        </p:nvGrpSpPr>
        <p:grpSpPr>
          <a:xfrm>
            <a:off x="10973483" y="4371110"/>
            <a:ext cx="746136" cy="771277"/>
            <a:chOff x="9486900" y="3919538"/>
            <a:chExt cx="771525" cy="862012"/>
          </a:xfrm>
        </p:grpSpPr>
        <p:pic>
          <p:nvPicPr>
            <p:cNvPr id="1036" name="Picture 12" descr="3,100+ Electrician Logos Illustrations, Royalty-Free Vector Graphics &amp; Clip  Art - iStock">
              <a:extLst>
                <a:ext uri="{FF2B5EF4-FFF2-40B4-BE49-F238E27FC236}">
                  <a16:creationId xmlns:a16="http://schemas.microsoft.com/office/drawing/2014/main" id="{B2E97746-4E4D-6A50-E596-735BE14FEDE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8" t="28454" r="29028" b="26097"/>
            <a:stretch/>
          </p:blipFill>
          <p:spPr bwMode="auto">
            <a:xfrm>
              <a:off x="9486900" y="4021008"/>
              <a:ext cx="699845" cy="707096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8F75F03B-3850-1672-CDB4-7DEF05D070EA}"/>
                </a:ext>
              </a:extLst>
            </p:cNvPr>
            <p:cNvSpPr/>
            <p:nvPr/>
          </p:nvSpPr>
          <p:spPr>
            <a:xfrm>
              <a:off x="9486900" y="3919538"/>
              <a:ext cx="771525" cy="862012"/>
            </a:xfrm>
            <a:prstGeom prst="ellipse">
              <a:avLst/>
            </a:prstGeom>
            <a:no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5" name="Oval 14">
            <a:extLst>
              <a:ext uri="{FF2B5EF4-FFF2-40B4-BE49-F238E27FC236}">
                <a16:creationId xmlns:a16="http://schemas.microsoft.com/office/drawing/2014/main" id="{9502393A-AAAC-3089-7CA9-2542BFEA87F5}"/>
              </a:ext>
            </a:extLst>
          </p:cNvPr>
          <p:cNvSpPr/>
          <p:nvPr/>
        </p:nvSpPr>
        <p:spPr>
          <a:xfrm>
            <a:off x="10909531" y="1357551"/>
            <a:ext cx="858938" cy="855154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C34864B-D98F-6925-4F3B-41AF06065F10}"/>
              </a:ext>
            </a:extLst>
          </p:cNvPr>
          <p:cNvSpPr/>
          <p:nvPr/>
        </p:nvSpPr>
        <p:spPr>
          <a:xfrm>
            <a:off x="10909531" y="2393917"/>
            <a:ext cx="858938" cy="855154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01477C3-3EE3-8A15-76C9-22286F10D5EC}"/>
              </a:ext>
            </a:extLst>
          </p:cNvPr>
          <p:cNvSpPr/>
          <p:nvPr/>
        </p:nvSpPr>
        <p:spPr>
          <a:xfrm>
            <a:off x="10909531" y="3430283"/>
            <a:ext cx="858938" cy="855154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6589CD21-7FC1-78D3-EC1E-2D68464C1DE6}"/>
              </a:ext>
            </a:extLst>
          </p:cNvPr>
          <p:cNvSpPr/>
          <p:nvPr/>
        </p:nvSpPr>
        <p:spPr>
          <a:xfrm>
            <a:off x="10891838" y="4457700"/>
            <a:ext cx="876631" cy="864103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7BC9484-CA76-4966-F6CA-527AB91E0CD1}"/>
              </a:ext>
            </a:extLst>
          </p:cNvPr>
          <p:cNvSpPr/>
          <p:nvPr/>
        </p:nvSpPr>
        <p:spPr>
          <a:xfrm>
            <a:off x="10909531" y="5503015"/>
            <a:ext cx="858938" cy="855154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814513D-4E5F-5EF8-D73C-FD1E15658A7F}"/>
              </a:ext>
            </a:extLst>
          </p:cNvPr>
          <p:cNvSpPr txBox="1"/>
          <p:nvPr/>
        </p:nvSpPr>
        <p:spPr>
          <a:xfrm>
            <a:off x="11095086" y="1751040"/>
            <a:ext cx="11348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spc="-150" dirty="0">
                <a:solidFill>
                  <a:schemeClr val="accent1">
                    <a:lumMod val="75000"/>
                  </a:schemeClr>
                </a:solidFill>
              </a:rPr>
              <a:t>Plumber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53F579C-AB68-CAAB-96A8-299C26DEBB80}"/>
              </a:ext>
            </a:extLst>
          </p:cNvPr>
          <p:cNvSpPr txBox="1"/>
          <p:nvPr/>
        </p:nvSpPr>
        <p:spPr>
          <a:xfrm>
            <a:off x="10961160" y="2887995"/>
            <a:ext cx="11702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spc="-150" dirty="0">
                <a:solidFill>
                  <a:schemeClr val="accent1">
                    <a:lumMod val="75000"/>
                  </a:schemeClr>
                </a:solidFill>
              </a:rPr>
              <a:t>Mechanic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4ACB803-CC62-895C-DBF3-99CB8A5EC60F}"/>
              </a:ext>
            </a:extLst>
          </p:cNvPr>
          <p:cNvSpPr txBox="1"/>
          <p:nvPr/>
        </p:nvSpPr>
        <p:spPr>
          <a:xfrm>
            <a:off x="11057164" y="3929533"/>
            <a:ext cx="8920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spc="-150" dirty="0">
                <a:solidFill>
                  <a:schemeClr val="accent1">
                    <a:lumMod val="75000"/>
                  </a:schemeClr>
                </a:solidFill>
              </a:rPr>
              <a:t>Builder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6A4ED7D-A050-943C-2129-1513FE3CBD17}"/>
              </a:ext>
            </a:extLst>
          </p:cNvPr>
          <p:cNvSpPr txBox="1"/>
          <p:nvPr/>
        </p:nvSpPr>
        <p:spPr>
          <a:xfrm>
            <a:off x="10958472" y="4937961"/>
            <a:ext cx="11348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spc="-150" dirty="0">
                <a:solidFill>
                  <a:schemeClr val="accent1">
                    <a:lumMod val="75000"/>
                  </a:schemeClr>
                </a:solidFill>
              </a:rPr>
              <a:t>Electrician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E416D15-2DC6-8F39-8769-B1300C146066}"/>
              </a:ext>
            </a:extLst>
          </p:cNvPr>
          <p:cNvSpPr txBox="1"/>
          <p:nvPr/>
        </p:nvSpPr>
        <p:spPr>
          <a:xfrm>
            <a:off x="11057164" y="5974327"/>
            <a:ext cx="11348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spc="-150" dirty="0">
                <a:solidFill>
                  <a:schemeClr val="accent1">
                    <a:lumMod val="75000"/>
                  </a:schemeClr>
                </a:solidFill>
              </a:rPr>
              <a:t>Welder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8E39E2-47D5-F0FC-594F-349B3F4457C3}"/>
              </a:ext>
            </a:extLst>
          </p:cNvPr>
          <p:cNvSpPr txBox="1"/>
          <p:nvPr/>
        </p:nvSpPr>
        <p:spPr>
          <a:xfrm>
            <a:off x="1650037" y="6024236"/>
            <a:ext cx="47255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spc="-150" dirty="0"/>
              <a:t>Wood turning chisels</a:t>
            </a:r>
          </a:p>
        </p:txBody>
      </p:sp>
    </p:spTree>
    <p:extLst>
      <p:ext uri="{BB962C8B-B14F-4D97-AF65-F5344CB8AC3E}">
        <p14:creationId xmlns:p14="http://schemas.microsoft.com/office/powerpoint/2010/main" val="40770645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403</TotalTime>
  <Words>499</Words>
  <Application>Microsoft Office PowerPoint</Application>
  <PresentationFormat>Widescreen</PresentationFormat>
  <Paragraphs>242</Paragraphs>
  <Slides>36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Mike Griffin</dc:creator>
  <cp:lastModifiedBy>Mike Griffin</cp:lastModifiedBy>
  <cp:revision>35</cp:revision>
  <dcterms:created xsi:type="dcterms:W3CDTF">2023-06-06T14:26:10Z</dcterms:created>
  <dcterms:modified xsi:type="dcterms:W3CDTF">2023-06-23T12:45:03Z</dcterms:modified>
</cp:coreProperties>
</file>