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52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16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FF1F-4894-9E24-70448B54E1C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6-FF1F-4894-9E24-70448B54E1C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7-FF1F-4894-9E24-70448B54E1C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8-FF1F-4894-9E24-70448B54E1C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8-FF1F-4894-9E24-70448B54E1C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FF1F-4894-9E24-70448B54E1C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FF1F-4894-9E24-70448B54E1C7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A-FF1F-4894-9E24-70448B54E1C7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C-FF1F-4894-9E24-70448B54E1C7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D-FF1F-4894-9E24-70448B54E1C7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9-FF1F-4894-9E24-70448B54E1C7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E-FF1F-4894-9E24-70448B54E1C7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A-FF1F-4894-9E24-70448B54E1C7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F-FF1F-4894-9E24-70448B54E1C7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0-FF1F-4894-9E24-70448B54E1C7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5-FF1F-4894-9E24-70448B54E1C7}"/>
              </c:ext>
            </c:extLst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4-FF1F-4894-9E24-70448B54E1C7}"/>
              </c:ext>
            </c:extLst>
          </c:dPt>
          <c:dPt>
            <c:idx val="17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3-FF1F-4894-9E24-70448B54E1C7}"/>
              </c:ext>
            </c:extLst>
          </c:dPt>
          <c:dPt>
            <c:idx val="18"/>
            <c:bubble3D val="0"/>
            <c:spPr>
              <a:solidFill>
                <a:schemeClr val="accent1">
                  <a:lumMod val="8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2-FF1F-4894-9E24-70448B54E1C7}"/>
              </c:ext>
            </c:extLst>
          </c:dPt>
          <c:dPt>
            <c:idx val="19"/>
            <c:bubble3D val="0"/>
            <c:spPr>
              <a:solidFill>
                <a:schemeClr val="accent2">
                  <a:lumMod val="8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1-FF1F-4894-9E24-70448B54E1C7}"/>
              </c:ext>
            </c:extLst>
          </c:dPt>
          <c:dPt>
            <c:idx val="20"/>
            <c:bubble3D val="0"/>
            <c:spPr>
              <a:solidFill>
                <a:schemeClr val="accent3">
                  <a:lumMod val="8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4-FF1F-4894-9E24-70448B54E1C7}"/>
              </c:ext>
            </c:extLst>
          </c:dPt>
          <c:dPt>
            <c:idx val="21"/>
            <c:bubble3D val="0"/>
            <c:spPr>
              <a:solidFill>
                <a:schemeClr val="accent4">
                  <a:lumMod val="8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FF1F-4894-9E24-70448B54E1C7}"/>
              </c:ext>
            </c:extLst>
          </c:dPt>
          <c:dPt>
            <c:idx val="22"/>
            <c:bubble3D val="0"/>
            <c:spPr>
              <a:solidFill>
                <a:schemeClr val="accent5">
                  <a:lumMod val="8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6-FF1F-4894-9E24-70448B54E1C7}"/>
              </c:ext>
            </c:extLst>
          </c:dPt>
          <c:dPt>
            <c:idx val="23"/>
            <c:bubble3D val="0"/>
            <c:spPr>
              <a:solidFill>
                <a:schemeClr val="accent6">
                  <a:lumMod val="8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B-FF1F-4894-9E24-70448B54E1C7}"/>
              </c:ext>
            </c:extLst>
          </c:dPt>
          <c:dPt>
            <c:idx val="24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FF1F-4894-9E24-70448B54E1C7}"/>
              </c:ext>
            </c:extLst>
          </c:dPt>
          <c:dPt>
            <c:idx val="25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FF1F-4894-9E24-70448B54E1C7}"/>
              </c:ext>
            </c:extLst>
          </c:dPt>
          <c:dPt>
            <c:idx val="26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2-FF1F-4894-9E24-70448B54E1C7}"/>
              </c:ext>
            </c:extLst>
          </c:dPt>
          <c:dLbls>
            <c:dLbl>
              <c:idx val="0"/>
              <c:layout>
                <c:manualLayout>
                  <c:x val="-4.4444449304948626E-2"/>
                  <c:y val="-4.161499706768217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F1F-4894-9E24-70448B54E1C7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6-FF1F-4894-9E24-70448B54E1C7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7-FF1F-4894-9E24-70448B54E1C7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8-FF1F-4894-9E24-70448B54E1C7}"/>
                </c:ext>
              </c:extLst>
            </c:dLbl>
            <c:dLbl>
              <c:idx val="4"/>
              <c:layout>
                <c:manualLayout>
                  <c:x val="-1.9444444444444445E-2"/>
                  <c:y val="3.481392520458116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FF1F-4894-9E24-70448B54E1C7}"/>
                </c:ext>
              </c:extLst>
            </c:dLbl>
            <c:dLbl>
              <c:idx val="5"/>
              <c:layout>
                <c:manualLayout>
                  <c:x val="4.3055555555555604E-2"/>
                  <c:y val="7.736427823240289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FF1F-4894-9E24-70448B54E1C7}"/>
                </c:ext>
              </c:extLst>
            </c:dLbl>
            <c:dLbl>
              <c:idx val="6"/>
              <c:layout>
                <c:manualLayout>
                  <c:x val="4.027777777777778E-2"/>
                  <c:y val="1.547285564648043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FF1F-4894-9E24-70448B54E1C7}"/>
                </c:ext>
              </c:extLst>
            </c:dLbl>
            <c:dLbl>
              <c:idx val="7"/>
              <c:layout>
                <c:manualLayout>
                  <c:x val="-7.9166666666666691E-2"/>
                  <c:y val="3.09457112929611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FF1F-4894-9E24-70448B54E1C7}"/>
                </c:ext>
              </c:extLst>
            </c:dLbl>
            <c:dLbl>
              <c:idx val="8"/>
              <c:layout>
                <c:manualLayout>
                  <c:x val="-0.15277779448576057"/>
                  <c:y val="0.1104660870164572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FF1F-4894-9E24-70448B54E1C7}"/>
                </c:ext>
              </c:extLst>
            </c:dLbl>
            <c:dLbl>
              <c:idx val="9"/>
              <c:layout>
                <c:manualLayout>
                  <c:x val="-6.250000683508386E-2"/>
                  <c:y val="7.810943041731606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FF1F-4894-9E24-70448B54E1C7}"/>
                </c:ext>
              </c:extLst>
            </c:dLbl>
            <c:dLbl>
              <c:idx val="10"/>
              <c:layout>
                <c:manualLayout>
                  <c:x val="-1.2500001367016773E-2"/>
                  <c:y val="5.659640789580655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9-FF1F-4894-9E24-70448B54E1C7}"/>
                </c:ext>
              </c:extLst>
            </c:dLbl>
            <c:dLbl>
              <c:idx val="11"/>
              <c:layout>
                <c:manualLayout>
                  <c:x val="2.083333561169462E-2"/>
                  <c:y val="0.1163158679690475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FF1F-4894-9E24-70448B54E1C7}"/>
                </c:ext>
              </c:extLst>
            </c:dLbl>
            <c:dLbl>
              <c:idx val="1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A-FF1F-4894-9E24-70448B54E1C7}"/>
                </c:ext>
              </c:extLst>
            </c:dLbl>
            <c:dLbl>
              <c:idx val="13"/>
              <c:layout>
                <c:manualLayout>
                  <c:x val="1.3888890407796413E-3"/>
                  <c:y val="-2.404129250152557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846534650758382"/>
                      <c:h val="9.710057047990783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FF1F-4894-9E24-70448B54E1C7}"/>
                </c:ext>
              </c:extLst>
            </c:dLbl>
            <c:dLbl>
              <c:idx val="14"/>
              <c:layout>
                <c:manualLayout>
                  <c:x val="0"/>
                  <c:y val="6.602914254510926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FF1F-4894-9E24-70448B54E1C7}"/>
                </c:ext>
              </c:extLst>
            </c:dLbl>
            <c:dLbl>
              <c:idx val="15"/>
              <c:layout>
                <c:manualLayout>
                  <c:x val="0"/>
                  <c:y val="4.339057938678608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FF1F-4894-9E24-70448B54E1C7}"/>
                </c:ext>
              </c:extLst>
            </c:dLbl>
            <c:dLbl>
              <c:idx val="16"/>
              <c:layout>
                <c:manualLayout>
                  <c:x val="9.7222232854574896E-3"/>
                  <c:y val="3.773093859720529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FF1F-4894-9E24-70448B54E1C7}"/>
                </c:ext>
              </c:extLst>
            </c:dLbl>
            <c:dLbl>
              <c:idx val="17"/>
              <c:layout>
                <c:manualLayout>
                  <c:x val="-1.3888890407796413E-3"/>
                  <c:y val="-5.470986096594768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FF1F-4894-9E24-70448B54E1C7}"/>
                </c:ext>
              </c:extLst>
            </c:dLbl>
            <c:dLbl>
              <c:idx val="18"/>
              <c:layout>
                <c:manualLayout>
                  <c:x val="-9.7222232854574896E-3"/>
                  <c:y val="-9.432734649301326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lumMod val="8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FF1F-4894-9E24-70448B54E1C7}"/>
                </c:ext>
              </c:extLst>
            </c:dLbl>
            <c:dLbl>
              <c:idx val="19"/>
              <c:layout>
                <c:manualLayout>
                  <c:x val="1.3888890407796413E-3"/>
                  <c:y val="-7.734834985076968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>
                          <a:lumMod val="8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806247463500377"/>
                      <c:h val="9.75439832819261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1-FF1F-4894-9E24-70448B54E1C7}"/>
                </c:ext>
              </c:extLst>
            </c:dLbl>
            <c:dLbl>
              <c:idx val="20"/>
              <c:layout>
                <c:manualLayout>
                  <c:x val="-0.19444446570914981"/>
                  <c:y val="-8.589344188752140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>
                          <a:lumMod val="8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FF1F-4894-9E24-70448B54E1C7}"/>
                </c:ext>
              </c:extLst>
            </c:dLbl>
            <c:dLbl>
              <c:idx val="21"/>
              <c:layout>
                <c:manualLayout>
                  <c:x val="-7.3611119161321015E-2"/>
                  <c:y val="-6.174876067235938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>
                          <a:lumMod val="8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FF1F-4894-9E24-70448B54E1C7}"/>
                </c:ext>
              </c:extLst>
            </c:dLbl>
            <c:dLbl>
              <c:idx val="22"/>
              <c:layout>
                <c:manualLayout>
                  <c:x val="-3.6111115060270725E-2"/>
                  <c:y val="-1.410899428331716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>
                          <a:lumMod val="8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FF1F-4894-9E24-70448B54E1C7}"/>
                </c:ext>
              </c:extLst>
            </c:dLbl>
            <c:dLbl>
              <c:idx val="23"/>
              <c:layout>
                <c:manualLayout>
                  <c:x val="3.1944447937931754E-2"/>
                  <c:y val="-3.395784473748476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>
                          <a:lumMod val="8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B-FF1F-4894-9E24-70448B54E1C7}"/>
                </c:ext>
              </c:extLst>
            </c:dLbl>
            <c:dLbl>
              <c:idx val="24"/>
              <c:layout>
                <c:manualLayout>
                  <c:x val="8.611111111111111E-2"/>
                  <c:y val="3.868213911620144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FF1F-4894-9E24-70448B54E1C7}"/>
                </c:ext>
              </c:extLst>
            </c:dLbl>
            <c:dLbl>
              <c:idx val="25"/>
              <c:layout>
                <c:manualLayout>
                  <c:x val="-4.1666671223389296E-2"/>
                  <c:y val="-7.929840062413508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F1F-4894-9E24-70448B54E1C7}"/>
                </c:ext>
              </c:extLst>
            </c:dLbl>
            <c:dLbl>
              <c:idx val="26"/>
              <c:layout>
                <c:manualLayout>
                  <c:x val="0.22222224652474251"/>
                  <c:y val="6.071858721105379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F1F-4894-9E24-70448B54E1C7}"/>
                </c:ext>
              </c:extLst>
            </c:dLbl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Sheet1!$A$2:$A$28</c:f>
              <c:strCache>
                <c:ptCount val="27"/>
                <c:pt idx="0">
                  <c:v>Sewing Machines</c:v>
                </c:pt>
                <c:pt idx="1">
                  <c:v>Haberdashery</c:v>
                </c:pt>
                <c:pt idx="2">
                  <c:v>Knitting Machine</c:v>
                </c:pt>
                <c:pt idx="3">
                  <c:v>Hand Knitting Pack</c:v>
                </c:pt>
                <c:pt idx="4">
                  <c:v>Carpentry Trade Kit</c:v>
                </c:pt>
                <c:pt idx="5">
                  <c:v>Carpentry Kit Workshop</c:v>
                </c:pt>
                <c:pt idx="6">
                  <c:v>Carpentry tools</c:v>
                </c:pt>
                <c:pt idx="7">
                  <c:v>Saws Pack</c:v>
                </c:pt>
                <c:pt idx="8">
                  <c:v>Wood Lathe</c:v>
                </c:pt>
                <c:pt idx="9">
                  <c:v>Computers</c:v>
                </c:pt>
                <c:pt idx="10">
                  <c:v>Network kit</c:v>
                </c:pt>
                <c:pt idx="11">
                  <c:v>Builders Kit (x2)</c:v>
                </c:pt>
                <c:pt idx="12">
                  <c:v>Groundworkers Kit</c:v>
                </c:pt>
                <c:pt idx="13">
                  <c:v>Agricultural Kit</c:v>
                </c:pt>
                <c:pt idx="14">
                  <c:v>Mechanics Kit</c:v>
                </c:pt>
                <c:pt idx="15">
                  <c:v>Mechanics Workshop Kit</c:v>
                </c:pt>
                <c:pt idx="16">
                  <c:v>Garage hand tools</c:v>
                </c:pt>
                <c:pt idx="17">
                  <c:v>Plumbers Kit</c:v>
                </c:pt>
                <c:pt idx="18">
                  <c:v>Electricians Kit</c:v>
                </c:pt>
                <c:pt idx="19">
                  <c:v>Electric Drills &amp; Power tools</c:v>
                </c:pt>
                <c:pt idx="20">
                  <c:v>Boxes of books</c:v>
                </c:pt>
                <c:pt idx="21">
                  <c:v>Educational Packs</c:v>
                </c:pt>
                <c:pt idx="22">
                  <c:v>Large power tools</c:v>
                </c:pt>
                <c:pt idx="23">
                  <c:v>Bicycle</c:v>
                </c:pt>
                <c:pt idx="24">
                  <c:v>Generator</c:v>
                </c:pt>
                <c:pt idx="25">
                  <c:v>Petrol Lawnmower</c:v>
                </c:pt>
                <c:pt idx="26">
                  <c:v>Welding Machine</c:v>
                </c:pt>
              </c:strCache>
            </c:strRef>
          </c:cat>
          <c:val>
            <c:numRef>
              <c:f>Sheet1!$B$2:$B$28</c:f>
              <c:numCache>
                <c:formatCode>General</c:formatCode>
                <c:ptCount val="27"/>
                <c:pt idx="0">
                  <c:v>2124</c:v>
                </c:pt>
                <c:pt idx="1">
                  <c:v>544</c:v>
                </c:pt>
                <c:pt idx="2">
                  <c:v>187</c:v>
                </c:pt>
                <c:pt idx="3">
                  <c:v>115</c:v>
                </c:pt>
                <c:pt idx="4">
                  <c:v>352</c:v>
                </c:pt>
                <c:pt idx="5">
                  <c:v>161</c:v>
                </c:pt>
                <c:pt idx="6">
                  <c:v>43</c:v>
                </c:pt>
                <c:pt idx="7">
                  <c:v>274</c:v>
                </c:pt>
                <c:pt idx="8">
                  <c:v>1</c:v>
                </c:pt>
                <c:pt idx="9">
                  <c:v>562</c:v>
                </c:pt>
                <c:pt idx="10">
                  <c:v>40</c:v>
                </c:pt>
                <c:pt idx="11">
                  <c:v>175</c:v>
                </c:pt>
                <c:pt idx="12">
                  <c:v>150</c:v>
                </c:pt>
                <c:pt idx="13">
                  <c:v>205</c:v>
                </c:pt>
                <c:pt idx="14">
                  <c:v>217</c:v>
                </c:pt>
                <c:pt idx="15">
                  <c:v>90</c:v>
                </c:pt>
                <c:pt idx="16">
                  <c:v>19</c:v>
                </c:pt>
                <c:pt idx="17">
                  <c:v>120</c:v>
                </c:pt>
                <c:pt idx="18">
                  <c:v>161</c:v>
                </c:pt>
                <c:pt idx="19">
                  <c:v>566</c:v>
                </c:pt>
                <c:pt idx="20">
                  <c:v>335</c:v>
                </c:pt>
                <c:pt idx="21">
                  <c:v>85</c:v>
                </c:pt>
                <c:pt idx="22">
                  <c:v>94</c:v>
                </c:pt>
                <c:pt idx="23">
                  <c:v>20</c:v>
                </c:pt>
                <c:pt idx="24">
                  <c:v>7</c:v>
                </c:pt>
                <c:pt idx="25">
                  <c:v>10</c:v>
                </c:pt>
                <c:pt idx="26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1F-4894-9E24-70448B54E1C7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5463-D48D-4EBC-96F6-795D56F41C71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E0075-9F83-407C-90EE-B4150F7DC9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0754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5463-D48D-4EBC-96F6-795D56F41C71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E0075-9F83-407C-90EE-B4150F7DC9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629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5463-D48D-4EBC-96F6-795D56F41C71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E0075-9F83-407C-90EE-B4150F7DC9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969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5463-D48D-4EBC-96F6-795D56F41C71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E0075-9F83-407C-90EE-B4150F7DC9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9518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5463-D48D-4EBC-96F6-795D56F41C71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E0075-9F83-407C-90EE-B4150F7DC9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5972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5463-D48D-4EBC-96F6-795D56F41C71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E0075-9F83-407C-90EE-B4150F7DC9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73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5463-D48D-4EBC-96F6-795D56F41C71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E0075-9F83-407C-90EE-B4150F7DC9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3873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5463-D48D-4EBC-96F6-795D56F41C71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E0075-9F83-407C-90EE-B4150F7DC9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016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5463-D48D-4EBC-96F6-795D56F41C71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E0075-9F83-407C-90EE-B4150F7DC9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936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5463-D48D-4EBC-96F6-795D56F41C71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E0075-9F83-407C-90EE-B4150F7DC9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9338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5463-D48D-4EBC-96F6-795D56F41C71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E0075-9F83-407C-90EE-B4150F7DC9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7349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15463-D48D-4EBC-96F6-795D56F41C71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E0075-9F83-407C-90EE-B4150F7DC9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6348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090126404"/>
              </p:ext>
            </p:extLst>
          </p:nvPr>
        </p:nvGraphicFramePr>
        <p:xfrm>
          <a:off x="0" y="126124"/>
          <a:ext cx="9143999" cy="6731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19052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23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Griffin</dc:creator>
  <cp:lastModifiedBy>Mike Griffin</cp:lastModifiedBy>
  <cp:revision>3</cp:revision>
  <dcterms:created xsi:type="dcterms:W3CDTF">2020-12-16T12:20:11Z</dcterms:created>
  <dcterms:modified xsi:type="dcterms:W3CDTF">2020-12-16T12:39:30Z</dcterms:modified>
</cp:coreProperties>
</file>